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Dosis"/>
      <p:regular r:id="rId16"/>
      <p:bold r:id="rId17"/>
    </p:embeddedFont>
    <p:embeddedFont>
      <p:font typeface="Dosis SemiBold"/>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Dosis-bold.fntdata"/><Relationship Id="rId16" Type="http://schemas.openxmlformats.org/officeDocument/2006/relationships/font" Target="fonts/Dosis-regular.fntdata"/><Relationship Id="rId5" Type="http://schemas.openxmlformats.org/officeDocument/2006/relationships/slideMaster" Target="slideMasters/slideMaster2.xml"/><Relationship Id="rId19" Type="http://schemas.openxmlformats.org/officeDocument/2006/relationships/font" Target="fonts/DosisSemiBold-bold.fntdata"/><Relationship Id="rId6" Type="http://schemas.openxmlformats.org/officeDocument/2006/relationships/notesMaster" Target="notesMasters/notesMaster1.xml"/><Relationship Id="rId18" Type="http://schemas.openxmlformats.org/officeDocument/2006/relationships/font" Target="fonts/DosisSemiBold-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1b78ad1d2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1b78ad1d2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e78f03787_2_162:notes"/>
          <p:cNvSpPr txBox="1"/>
          <p:nvPr>
            <p:ph idx="1" type="body"/>
          </p:nvPr>
        </p:nvSpPr>
        <p:spPr>
          <a:xfrm>
            <a:off x="685797" y="4343387"/>
            <a:ext cx="5486398" cy="4114794"/>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rPr lang="en-GB"/>
              <a:t>This is a selection</a:t>
            </a:r>
            <a:endParaRPr/>
          </a:p>
        </p:txBody>
      </p:sp>
      <p:sp>
        <p:nvSpPr>
          <p:cNvPr id="164" name="Google Shape;164;g14e78f03787_2_162:notes"/>
          <p:cNvSpPr/>
          <p:nvPr>
            <p:ph idx="2" type="sldImg"/>
          </p:nvPr>
        </p:nvSpPr>
        <p:spPr>
          <a:xfrm>
            <a:off x="1143067" y="685799"/>
            <a:ext cx="4572548" cy="342899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1b78ad1d2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1b78ad1d2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4e78f03787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4e78f03787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4e78f03787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4e78f0378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16c371deb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16c371deb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16c371deb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16c371deb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1b78ad1d2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1b78ad1d2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1b78ad1d2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1b78ad1d2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5" name="Shape 55"/>
        <p:cNvGrpSpPr/>
        <p:nvPr/>
      </p:nvGrpSpPr>
      <p:grpSpPr>
        <a:xfrm>
          <a:off x="0" y="0"/>
          <a:ext cx="0" cy="0"/>
          <a:chOff x="0" y="0"/>
          <a:chExt cx="0" cy="0"/>
        </a:xfrm>
      </p:grpSpPr>
      <p:pic>
        <p:nvPicPr>
          <p:cNvPr id="56" name="Google Shape;56;p14"/>
          <p:cNvPicPr preferRelativeResize="0"/>
          <p:nvPr/>
        </p:nvPicPr>
        <p:blipFill>
          <a:blip r:embed="rId2">
            <a:alphaModFix/>
          </a:blip>
          <a:stretch>
            <a:fillRect/>
          </a:stretch>
        </p:blipFill>
        <p:spPr>
          <a:xfrm>
            <a:off x="0" y="0"/>
            <a:ext cx="9143997" cy="5143501"/>
          </a:xfrm>
          <a:prstGeom prst="rect">
            <a:avLst/>
          </a:prstGeom>
          <a:noFill/>
          <a:ln>
            <a:noFill/>
          </a:ln>
        </p:spPr>
      </p:pic>
      <p:pic>
        <p:nvPicPr>
          <p:cNvPr id="57" name="Google Shape;57;p14"/>
          <p:cNvPicPr preferRelativeResize="0"/>
          <p:nvPr/>
        </p:nvPicPr>
        <p:blipFill rotWithShape="1">
          <a:blip r:embed="rId3">
            <a:alphaModFix/>
          </a:blip>
          <a:srcRect b="0" l="0" r="0" t="0"/>
          <a:stretch/>
        </p:blipFill>
        <p:spPr>
          <a:xfrm>
            <a:off x="558684" y="0"/>
            <a:ext cx="3805101" cy="3750047"/>
          </a:xfrm>
          <a:prstGeom prst="rect">
            <a:avLst/>
          </a:prstGeom>
          <a:noFill/>
          <a:ln>
            <a:noFill/>
          </a:ln>
        </p:spPr>
      </p:pic>
      <p:pic>
        <p:nvPicPr>
          <p:cNvPr descr="A picture containing kitchenware&#10;&#10;Description automatically generated" id="58" name="Google Shape;58;p14"/>
          <p:cNvPicPr preferRelativeResize="0"/>
          <p:nvPr/>
        </p:nvPicPr>
        <p:blipFill rotWithShape="1">
          <a:blip r:embed="rId4">
            <a:alphaModFix/>
          </a:blip>
          <a:srcRect b="0" l="0" r="0" t="0"/>
          <a:stretch/>
        </p:blipFill>
        <p:spPr>
          <a:xfrm>
            <a:off x="1626049" y="-149035"/>
            <a:ext cx="2737807" cy="3899156"/>
          </a:xfrm>
          <a:prstGeom prst="rect">
            <a:avLst/>
          </a:prstGeom>
          <a:noFill/>
          <a:ln>
            <a:noFill/>
          </a:ln>
        </p:spPr>
      </p:pic>
      <p:sp>
        <p:nvSpPr>
          <p:cNvPr id="59" name="Google Shape;59;p14"/>
          <p:cNvSpPr txBox="1"/>
          <p:nvPr/>
        </p:nvSpPr>
        <p:spPr>
          <a:xfrm>
            <a:off x="985658" y="3331265"/>
            <a:ext cx="1290300" cy="207900"/>
          </a:xfrm>
          <a:prstGeom prst="rect">
            <a:avLst/>
          </a:prstGeom>
          <a:noFill/>
          <a:ln>
            <a:noFill/>
          </a:ln>
        </p:spPr>
        <p:txBody>
          <a:bodyPr anchorCtr="0" anchor="t" bIns="0" lIns="0" spcFirstLastPara="1" rIns="0" wrap="square" tIns="7800">
            <a:spAutoFit/>
          </a:bodyPr>
          <a:lstStyle/>
          <a:p>
            <a:pPr indent="0" lvl="0" marL="0" rtl="0" algn="l">
              <a:lnSpc>
                <a:spcPct val="100000"/>
              </a:lnSpc>
              <a:spcBef>
                <a:spcPts val="0"/>
              </a:spcBef>
              <a:spcAft>
                <a:spcPts val="0"/>
              </a:spcAft>
              <a:buNone/>
            </a:pPr>
            <a:r>
              <a:rPr lang="en-GB" sz="1300">
                <a:solidFill>
                  <a:srgbClr val="FFFFFF"/>
                </a:solidFill>
                <a:latin typeface="Dosis"/>
                <a:ea typeface="Dosis"/>
                <a:cs typeface="Dosis"/>
                <a:sym typeface="Dosis"/>
              </a:rPr>
              <a:t>zerowasteeurope.eu</a:t>
            </a:r>
            <a:endParaRPr sz="1300">
              <a:latin typeface="Dosis"/>
              <a:ea typeface="Dosis"/>
              <a:cs typeface="Dosis"/>
              <a:sym typeface="Dosis"/>
            </a:endParaRPr>
          </a:p>
        </p:txBody>
      </p:sp>
      <p:sp>
        <p:nvSpPr>
          <p:cNvPr id="60" name="Google Shape;60;p14"/>
          <p:cNvSpPr txBox="1"/>
          <p:nvPr>
            <p:ph type="title"/>
          </p:nvPr>
        </p:nvSpPr>
        <p:spPr>
          <a:xfrm>
            <a:off x="937525" y="1506550"/>
            <a:ext cx="3047400" cy="858300"/>
          </a:xfrm>
          <a:prstGeom prst="rect">
            <a:avLst/>
          </a:prstGeom>
        </p:spPr>
        <p:txBody>
          <a:bodyPr anchorCtr="0" anchor="t" bIns="20775" lIns="41575" spcFirstLastPara="1" rIns="41575" wrap="square" tIns="20775">
            <a:normAutofit/>
          </a:bodyPr>
          <a:lstStyle>
            <a:lvl1pPr lvl="0" rtl="0">
              <a:spcBef>
                <a:spcPts val="0"/>
              </a:spcBef>
              <a:spcAft>
                <a:spcPts val="0"/>
              </a:spcAft>
              <a:buSzPts val="100"/>
              <a:buNone/>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61" name="Google Shape;61;p14"/>
          <p:cNvSpPr txBox="1"/>
          <p:nvPr>
            <p:ph idx="1" type="subTitle"/>
          </p:nvPr>
        </p:nvSpPr>
        <p:spPr>
          <a:xfrm>
            <a:off x="933200" y="2586500"/>
            <a:ext cx="3047400" cy="711600"/>
          </a:xfrm>
          <a:prstGeom prst="rect">
            <a:avLst/>
          </a:prstGeom>
        </p:spPr>
        <p:txBody>
          <a:bodyPr anchorCtr="0" anchor="t" bIns="20775" lIns="41575" spcFirstLastPara="1" rIns="41575" wrap="square" tIns="20775">
            <a:normAutofit/>
          </a:bodyPr>
          <a:lstStyle>
            <a:lvl1pPr lvl="0" rtl="0">
              <a:spcBef>
                <a:spcPts val="0"/>
              </a:spcBef>
              <a:spcAft>
                <a:spcPts val="0"/>
              </a:spcAft>
              <a:buSzPts val="600"/>
              <a:buNone/>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pic>
        <p:nvPicPr>
          <p:cNvPr descr="A picture containing background pattern&#10;&#10;Description automatically generated" id="62" name="Google Shape;62;p14"/>
          <p:cNvPicPr preferRelativeResize="0"/>
          <p:nvPr/>
        </p:nvPicPr>
        <p:blipFill rotWithShape="1">
          <a:blip r:embed="rId5">
            <a:alphaModFix/>
          </a:blip>
          <a:srcRect b="0" l="0" r="0" t="0"/>
          <a:stretch/>
        </p:blipFill>
        <p:spPr>
          <a:xfrm>
            <a:off x="806127" y="323441"/>
            <a:ext cx="1500020" cy="85817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63" name="Shape 63"/>
        <p:cNvGrpSpPr/>
        <p:nvPr/>
      </p:nvGrpSpPr>
      <p:grpSpPr>
        <a:xfrm>
          <a:off x="0" y="0"/>
          <a:ext cx="0" cy="0"/>
          <a:chOff x="0" y="0"/>
          <a:chExt cx="0" cy="0"/>
        </a:xfrm>
      </p:grpSpPr>
      <p:sp>
        <p:nvSpPr>
          <p:cNvPr id="64" name="Google Shape;64;p15"/>
          <p:cNvSpPr/>
          <p:nvPr>
            <p:ph idx="2" type="pic"/>
          </p:nvPr>
        </p:nvSpPr>
        <p:spPr>
          <a:xfrm>
            <a:off x="0" y="0"/>
            <a:ext cx="9144000" cy="5143500"/>
          </a:xfrm>
          <a:prstGeom prst="rect">
            <a:avLst/>
          </a:prstGeom>
          <a:solidFill>
            <a:srgbClr val="D8D8D8"/>
          </a:solidFill>
          <a:ln>
            <a:noFill/>
          </a:ln>
        </p:spPr>
      </p:sp>
      <p:sp>
        <p:nvSpPr>
          <p:cNvPr id="65" name="Google Shape;65;p15"/>
          <p:cNvSpPr/>
          <p:nvPr/>
        </p:nvSpPr>
        <p:spPr>
          <a:xfrm>
            <a:off x="567257" y="2481428"/>
            <a:ext cx="3478657" cy="761028"/>
          </a:xfrm>
          <a:custGeom>
            <a:rect b="b" l="l" r="r" t="t"/>
            <a:pathLst>
              <a:path extrusionOk="0" h="1672590" w="7645400">
                <a:moveTo>
                  <a:pt x="5468048" y="1337627"/>
                </a:moveTo>
                <a:lnTo>
                  <a:pt x="12" y="1337627"/>
                </a:lnTo>
                <a:lnTo>
                  <a:pt x="12" y="1672018"/>
                </a:lnTo>
                <a:lnTo>
                  <a:pt x="5468048" y="1672018"/>
                </a:lnTo>
                <a:lnTo>
                  <a:pt x="5468048" y="1337627"/>
                </a:lnTo>
                <a:close/>
              </a:path>
              <a:path extrusionOk="0" h="1672590" w="7645400">
                <a:moveTo>
                  <a:pt x="7645247" y="0"/>
                </a:moveTo>
                <a:lnTo>
                  <a:pt x="0" y="0"/>
                </a:lnTo>
                <a:lnTo>
                  <a:pt x="0" y="334391"/>
                </a:lnTo>
                <a:lnTo>
                  <a:pt x="7645247" y="334391"/>
                </a:lnTo>
                <a:lnTo>
                  <a:pt x="7645247" y="0"/>
                </a:lnTo>
                <a:close/>
              </a:path>
            </a:pathLst>
          </a:custGeom>
          <a:solidFill>
            <a:srgbClr val="46A39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66" name="Google Shape;66;p15"/>
          <p:cNvSpPr txBox="1"/>
          <p:nvPr/>
        </p:nvSpPr>
        <p:spPr>
          <a:xfrm>
            <a:off x="622599" y="4666095"/>
            <a:ext cx="1290300" cy="211800"/>
          </a:xfrm>
          <a:prstGeom prst="rect">
            <a:avLst/>
          </a:prstGeom>
          <a:noFill/>
          <a:ln>
            <a:noFill/>
          </a:ln>
        </p:spPr>
        <p:txBody>
          <a:bodyPr anchorCtr="0" anchor="t" bIns="0" lIns="0" spcFirstLastPara="1" rIns="0" wrap="square" tIns="7800">
            <a:spAutoFit/>
          </a:bodyPr>
          <a:lstStyle/>
          <a:p>
            <a:pPr indent="0" lvl="0" marL="0" rtl="0" algn="l">
              <a:lnSpc>
                <a:spcPct val="100000"/>
              </a:lnSpc>
              <a:spcBef>
                <a:spcPts val="0"/>
              </a:spcBef>
              <a:spcAft>
                <a:spcPts val="0"/>
              </a:spcAft>
              <a:buNone/>
            </a:pPr>
            <a:r>
              <a:rPr lang="en-GB" sz="1300">
                <a:solidFill>
                  <a:srgbClr val="FFFFFF"/>
                </a:solidFill>
                <a:latin typeface="Dosis"/>
                <a:ea typeface="Dosis"/>
                <a:cs typeface="Dosis"/>
                <a:sym typeface="Dosis"/>
              </a:rPr>
              <a:t>zerowasteeurope.eu</a:t>
            </a:r>
            <a:endParaRPr sz="1300">
              <a:latin typeface="Dosis"/>
              <a:ea typeface="Dosis"/>
              <a:cs typeface="Dosis"/>
              <a:sym typeface="Dosis"/>
            </a:endParaRPr>
          </a:p>
        </p:txBody>
      </p:sp>
      <p:sp>
        <p:nvSpPr>
          <p:cNvPr id="67" name="Google Shape;67;p15"/>
          <p:cNvSpPr txBox="1"/>
          <p:nvPr>
            <p:ph idx="1" type="body"/>
          </p:nvPr>
        </p:nvSpPr>
        <p:spPr>
          <a:xfrm>
            <a:off x="548756" y="1996400"/>
            <a:ext cx="8043900" cy="1545600"/>
          </a:xfrm>
          <a:prstGeom prst="rect">
            <a:avLst/>
          </a:prstGeom>
          <a:noFill/>
          <a:ln>
            <a:noFill/>
          </a:ln>
        </p:spPr>
        <p:txBody>
          <a:bodyPr anchorCtr="0" anchor="t" bIns="20775" lIns="41575" spcFirstLastPara="1" rIns="41575" wrap="square" tIns="20775">
            <a:noAutofit/>
          </a:bodyPr>
          <a:lstStyle>
            <a:lvl1pPr indent="-228600" lvl="0" marL="457200" rtl="0" algn="l">
              <a:lnSpc>
                <a:spcPct val="90000"/>
              </a:lnSpc>
              <a:spcBef>
                <a:spcPts val="0"/>
              </a:spcBef>
              <a:spcAft>
                <a:spcPts val="0"/>
              </a:spcAft>
              <a:buSzPts val="600"/>
              <a:buNone/>
              <a:defRPr b="1" sz="4700"/>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68" name="Google Shape;68;p15"/>
          <p:cNvSpPr txBox="1"/>
          <p:nvPr>
            <p:ph idx="3" type="body"/>
          </p:nvPr>
        </p:nvSpPr>
        <p:spPr>
          <a:xfrm>
            <a:off x="548756" y="3643424"/>
            <a:ext cx="8043900" cy="7332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pic>
        <p:nvPicPr>
          <p:cNvPr descr="A picture containing background pattern&#10;&#10;Description automatically generated" id="69" name="Google Shape;69;p15"/>
          <p:cNvPicPr preferRelativeResize="0"/>
          <p:nvPr/>
        </p:nvPicPr>
        <p:blipFill rotWithShape="1">
          <a:blip r:embed="rId2">
            <a:alphaModFix/>
          </a:blip>
          <a:srcRect b="0" l="0" r="0" t="0"/>
          <a:stretch/>
        </p:blipFill>
        <p:spPr>
          <a:xfrm>
            <a:off x="447669" y="323441"/>
            <a:ext cx="1500020" cy="858173"/>
          </a:xfrm>
          <a:prstGeom prst="rect">
            <a:avLst/>
          </a:prstGeom>
          <a:noFill/>
          <a:ln>
            <a:noFill/>
          </a:ln>
        </p:spPr>
      </p:pic>
      <p:sp>
        <p:nvSpPr>
          <p:cNvPr id="70" name="Google Shape;70;p15"/>
          <p:cNvSpPr txBox="1"/>
          <p:nvPr>
            <p:ph idx="4" type="body"/>
          </p:nvPr>
        </p:nvSpPr>
        <p:spPr>
          <a:xfrm>
            <a:off x="6478203" y="284247"/>
            <a:ext cx="2228400" cy="312000"/>
          </a:xfrm>
          <a:prstGeom prst="rect">
            <a:avLst/>
          </a:prstGeom>
          <a:noFill/>
          <a:ln>
            <a:noFill/>
          </a:ln>
        </p:spPr>
        <p:txBody>
          <a:bodyPr anchorCtr="0" anchor="t" bIns="20775" lIns="41575" spcFirstLastPara="1" rIns="41575" wrap="square" tIns="20775">
            <a:normAutofit/>
          </a:bodyPr>
          <a:lstStyle>
            <a:lvl1pPr indent="-228600" lvl="0" marL="457200" rtl="0" algn="r">
              <a:spcBef>
                <a:spcPts val="0"/>
              </a:spcBef>
              <a:spcAft>
                <a:spcPts val="0"/>
              </a:spcAft>
              <a:buSzPts val="600"/>
              <a:buNone/>
              <a:defRPr sz="1300"/>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howMasterSp="0">
  <p:cSld name="Title Slide 3">
    <p:bg>
      <p:bgPr>
        <a:solidFill>
          <a:schemeClr val="lt1"/>
        </a:solidFill>
      </p:bgPr>
    </p:bg>
    <p:spTree>
      <p:nvGrpSpPr>
        <p:cNvPr id="71" name="Shape 71"/>
        <p:cNvGrpSpPr/>
        <p:nvPr/>
      </p:nvGrpSpPr>
      <p:grpSpPr>
        <a:xfrm>
          <a:off x="0" y="0"/>
          <a:ext cx="0" cy="0"/>
          <a:chOff x="0" y="0"/>
          <a:chExt cx="0" cy="0"/>
        </a:xfrm>
      </p:grpSpPr>
      <p:pic>
        <p:nvPicPr>
          <p:cNvPr descr="Background pattern&#10;&#10;Description automatically generated" id="72" name="Google Shape;72;p16"/>
          <p:cNvPicPr preferRelativeResize="0"/>
          <p:nvPr/>
        </p:nvPicPr>
        <p:blipFill rotWithShape="1">
          <a:blip r:embed="rId2">
            <a:alphaModFix/>
          </a:blip>
          <a:srcRect b="0" l="0" r="0" t="0"/>
          <a:stretch/>
        </p:blipFill>
        <p:spPr>
          <a:xfrm>
            <a:off x="0" y="181"/>
            <a:ext cx="9143359" cy="5143139"/>
          </a:xfrm>
          <a:prstGeom prst="rect">
            <a:avLst/>
          </a:prstGeom>
          <a:noFill/>
          <a:ln>
            <a:noFill/>
          </a:ln>
        </p:spPr>
      </p:pic>
      <p:sp>
        <p:nvSpPr>
          <p:cNvPr id="73" name="Google Shape;73;p16"/>
          <p:cNvSpPr txBox="1"/>
          <p:nvPr/>
        </p:nvSpPr>
        <p:spPr>
          <a:xfrm>
            <a:off x="622599" y="4666095"/>
            <a:ext cx="1290300" cy="211800"/>
          </a:xfrm>
          <a:prstGeom prst="rect">
            <a:avLst/>
          </a:prstGeom>
          <a:noFill/>
          <a:ln>
            <a:noFill/>
          </a:ln>
        </p:spPr>
        <p:txBody>
          <a:bodyPr anchorCtr="0" anchor="t" bIns="0" lIns="0" spcFirstLastPara="1" rIns="0" wrap="square" tIns="7800">
            <a:spAutoFit/>
          </a:bodyPr>
          <a:lstStyle/>
          <a:p>
            <a:pPr indent="0" lvl="0" marL="0" rtl="0" algn="l">
              <a:lnSpc>
                <a:spcPct val="100000"/>
              </a:lnSpc>
              <a:spcBef>
                <a:spcPts val="0"/>
              </a:spcBef>
              <a:spcAft>
                <a:spcPts val="0"/>
              </a:spcAft>
              <a:buNone/>
            </a:pPr>
            <a:r>
              <a:rPr lang="en-GB" sz="1300">
                <a:solidFill>
                  <a:srgbClr val="FFFFFF"/>
                </a:solidFill>
                <a:latin typeface="Dosis"/>
                <a:ea typeface="Dosis"/>
                <a:cs typeface="Dosis"/>
                <a:sym typeface="Dosis"/>
              </a:rPr>
              <a:t>zerowasteeurope.eu</a:t>
            </a:r>
            <a:endParaRPr sz="1300">
              <a:latin typeface="Dosis"/>
              <a:ea typeface="Dosis"/>
              <a:cs typeface="Dosis"/>
              <a:sym typeface="Dosis"/>
            </a:endParaRPr>
          </a:p>
        </p:txBody>
      </p:sp>
      <p:sp>
        <p:nvSpPr>
          <p:cNvPr id="74" name="Google Shape;74;p16"/>
          <p:cNvSpPr txBox="1"/>
          <p:nvPr>
            <p:ph idx="1" type="body"/>
          </p:nvPr>
        </p:nvSpPr>
        <p:spPr>
          <a:xfrm>
            <a:off x="548756" y="1996400"/>
            <a:ext cx="8043900" cy="1545600"/>
          </a:xfrm>
          <a:prstGeom prst="rect">
            <a:avLst/>
          </a:prstGeom>
          <a:noFill/>
          <a:ln>
            <a:noFill/>
          </a:ln>
        </p:spPr>
        <p:txBody>
          <a:bodyPr anchorCtr="0" anchor="t" bIns="20775" lIns="41575" spcFirstLastPara="1" rIns="41575" wrap="square" tIns="20775">
            <a:noAutofit/>
          </a:bodyPr>
          <a:lstStyle>
            <a:lvl1pPr indent="-228600" lvl="0" marL="457200" rtl="0" algn="l">
              <a:lnSpc>
                <a:spcPct val="90000"/>
              </a:lnSpc>
              <a:spcBef>
                <a:spcPts val="0"/>
              </a:spcBef>
              <a:spcAft>
                <a:spcPts val="0"/>
              </a:spcAft>
              <a:buSzPts val="600"/>
              <a:buNone/>
              <a:defRPr b="1" sz="4700"/>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pic>
        <p:nvPicPr>
          <p:cNvPr descr="A picture containing background pattern&#10;&#10;Description automatically generated" id="75" name="Google Shape;75;p16"/>
          <p:cNvPicPr preferRelativeResize="0"/>
          <p:nvPr/>
        </p:nvPicPr>
        <p:blipFill rotWithShape="1">
          <a:blip r:embed="rId3">
            <a:alphaModFix/>
          </a:blip>
          <a:srcRect b="0" l="0" r="0" t="0"/>
          <a:stretch/>
        </p:blipFill>
        <p:spPr>
          <a:xfrm>
            <a:off x="447669" y="323441"/>
            <a:ext cx="1500020" cy="85817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er 1">
  <p:cSld name="Section Breaker 1">
    <p:spTree>
      <p:nvGrpSpPr>
        <p:cNvPr id="76" name="Shape 76"/>
        <p:cNvGrpSpPr/>
        <p:nvPr/>
      </p:nvGrpSpPr>
      <p:grpSpPr>
        <a:xfrm>
          <a:off x="0" y="0"/>
          <a:ext cx="0" cy="0"/>
          <a:chOff x="0" y="0"/>
          <a:chExt cx="0" cy="0"/>
        </a:xfrm>
      </p:grpSpPr>
      <p:pic>
        <p:nvPicPr>
          <p:cNvPr descr="Background pattern&#10;&#10;Description automatically generated" id="77" name="Google Shape;77;p17"/>
          <p:cNvPicPr preferRelativeResize="0"/>
          <p:nvPr/>
        </p:nvPicPr>
        <p:blipFill rotWithShape="1">
          <a:blip r:embed="rId2">
            <a:alphaModFix/>
          </a:blip>
          <a:srcRect b="0" l="0" r="0" t="0"/>
          <a:stretch/>
        </p:blipFill>
        <p:spPr>
          <a:xfrm>
            <a:off x="0" y="181"/>
            <a:ext cx="9143359" cy="5143139"/>
          </a:xfrm>
          <a:prstGeom prst="rect">
            <a:avLst/>
          </a:prstGeom>
          <a:noFill/>
          <a:ln>
            <a:noFill/>
          </a:ln>
        </p:spPr>
      </p:pic>
      <p:cxnSp>
        <p:nvCxnSpPr>
          <p:cNvPr id="78" name="Google Shape;78;p17"/>
          <p:cNvCxnSpPr/>
          <p:nvPr/>
        </p:nvCxnSpPr>
        <p:spPr>
          <a:xfrm>
            <a:off x="586302" y="284247"/>
            <a:ext cx="0" cy="4596000"/>
          </a:xfrm>
          <a:prstGeom prst="straightConnector1">
            <a:avLst/>
          </a:prstGeom>
          <a:noFill/>
          <a:ln cap="flat" cmpd="sng" w="9525">
            <a:solidFill>
              <a:schemeClr val="lt1"/>
            </a:solidFill>
            <a:prstDash val="solid"/>
            <a:round/>
            <a:headEnd len="sm" w="sm" type="none"/>
            <a:tailEnd len="sm" w="sm" type="none"/>
          </a:ln>
        </p:spPr>
      </p:cxnSp>
      <p:sp>
        <p:nvSpPr>
          <p:cNvPr id="79" name="Google Shape;79;p17"/>
          <p:cNvSpPr txBox="1"/>
          <p:nvPr>
            <p:ph idx="1" type="body"/>
          </p:nvPr>
        </p:nvSpPr>
        <p:spPr>
          <a:xfrm>
            <a:off x="1314126" y="3781124"/>
            <a:ext cx="6273600" cy="3849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80" name="Google Shape;80;p17"/>
          <p:cNvSpPr txBox="1"/>
          <p:nvPr>
            <p:ph idx="2" type="body"/>
          </p:nvPr>
        </p:nvSpPr>
        <p:spPr>
          <a:xfrm>
            <a:off x="1314125" y="4203603"/>
            <a:ext cx="6273600" cy="589200"/>
          </a:xfrm>
          <a:prstGeom prst="rect">
            <a:avLst/>
          </a:prstGeom>
          <a:noFill/>
          <a:ln>
            <a:noFill/>
          </a:ln>
        </p:spPr>
        <p:txBody>
          <a:bodyPr anchorCtr="0" anchor="t" bIns="20775" lIns="41575" spcFirstLastPara="1" rIns="41575" wrap="square" tIns="20775">
            <a:noAutofit/>
          </a:bodyPr>
          <a:lstStyle>
            <a:lvl1pPr indent="-228600" lvl="0" marL="457200" rtl="0" algn="l">
              <a:spcBef>
                <a:spcPts val="0"/>
              </a:spcBef>
              <a:spcAft>
                <a:spcPts val="0"/>
              </a:spcAft>
              <a:buSzPts val="600"/>
              <a:buNone/>
              <a:defRPr sz="1200"/>
            </a:lvl1pPr>
            <a:lvl2pPr indent="-228600" lvl="1" marL="914400" rtl="0" algn="l">
              <a:spcBef>
                <a:spcPts val="0"/>
              </a:spcBef>
              <a:spcAft>
                <a:spcPts val="0"/>
              </a:spcAft>
              <a:buSzPts val="600"/>
              <a:buNone/>
              <a:defRPr sz="1200"/>
            </a:lvl2pPr>
            <a:lvl3pPr indent="-228600" lvl="2" marL="1371600" rtl="0" algn="l">
              <a:spcBef>
                <a:spcPts val="0"/>
              </a:spcBef>
              <a:spcAft>
                <a:spcPts val="0"/>
              </a:spcAft>
              <a:buSzPts val="600"/>
              <a:buNone/>
              <a:defRPr sz="1200"/>
            </a:lvl3pPr>
            <a:lvl4pPr indent="-228600" lvl="3" marL="1828800" rtl="0" algn="l">
              <a:spcBef>
                <a:spcPts val="0"/>
              </a:spcBef>
              <a:spcAft>
                <a:spcPts val="0"/>
              </a:spcAft>
              <a:buSzPts val="600"/>
              <a:buNone/>
              <a:defRPr sz="1200"/>
            </a:lvl4pPr>
            <a:lvl5pPr indent="-228600" lvl="4" marL="2286000" rtl="0" algn="l">
              <a:spcBef>
                <a:spcPts val="0"/>
              </a:spcBef>
              <a:spcAft>
                <a:spcPts val="0"/>
              </a:spcAft>
              <a:buSzPts val="600"/>
              <a:buNone/>
              <a:defRPr sz="1200"/>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81" name="Google Shape;81;p17"/>
          <p:cNvSpPr txBox="1"/>
          <p:nvPr>
            <p:ph idx="3" type="body"/>
          </p:nvPr>
        </p:nvSpPr>
        <p:spPr>
          <a:xfrm rot="-5400000">
            <a:off x="-1248777" y="3255629"/>
            <a:ext cx="3151500" cy="1896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sz="800"/>
            </a:lvl1pPr>
            <a:lvl2pPr indent="-228600" lvl="1" marL="914400" rtl="0" algn="l">
              <a:spcBef>
                <a:spcPts val="0"/>
              </a:spcBef>
              <a:spcAft>
                <a:spcPts val="0"/>
              </a:spcAft>
              <a:buSzPts val="600"/>
              <a:buNone/>
              <a:defRPr sz="800"/>
            </a:lvl2pPr>
            <a:lvl3pPr indent="-228600" lvl="2" marL="1371600" rtl="0" algn="l">
              <a:spcBef>
                <a:spcPts val="0"/>
              </a:spcBef>
              <a:spcAft>
                <a:spcPts val="0"/>
              </a:spcAft>
              <a:buSzPts val="600"/>
              <a:buNone/>
              <a:defRPr sz="800"/>
            </a:lvl3pPr>
            <a:lvl4pPr indent="-228600" lvl="3" marL="1828800" rtl="0" algn="l">
              <a:spcBef>
                <a:spcPts val="0"/>
              </a:spcBef>
              <a:spcAft>
                <a:spcPts val="0"/>
              </a:spcAft>
              <a:buSzPts val="600"/>
              <a:buNone/>
              <a:defRPr sz="800"/>
            </a:lvl4pPr>
            <a:lvl5pPr indent="-228600" lvl="4" marL="2286000" rtl="0" algn="l">
              <a:spcBef>
                <a:spcPts val="0"/>
              </a:spcBef>
              <a:spcAft>
                <a:spcPts val="0"/>
              </a:spcAft>
              <a:buSzPts val="600"/>
              <a:buNone/>
              <a:defRPr sz="800"/>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82" name="Google Shape;82;p17"/>
          <p:cNvSpPr/>
          <p:nvPr>
            <p:ph idx="4" type="pic"/>
          </p:nvPr>
        </p:nvSpPr>
        <p:spPr>
          <a:xfrm>
            <a:off x="4899809" y="589871"/>
            <a:ext cx="3679500" cy="3979500"/>
          </a:xfrm>
          <a:prstGeom prst="rect">
            <a:avLst/>
          </a:prstGeom>
          <a:solidFill>
            <a:srgbClr val="D8D8D8"/>
          </a:solidFill>
          <a:ln>
            <a:noFill/>
          </a:ln>
        </p:spPr>
      </p:sp>
      <p:sp>
        <p:nvSpPr>
          <p:cNvPr id="83" name="Google Shape;83;p17"/>
          <p:cNvSpPr txBox="1"/>
          <p:nvPr>
            <p:ph type="title"/>
          </p:nvPr>
        </p:nvSpPr>
        <p:spPr>
          <a:xfrm>
            <a:off x="1314125" y="1604855"/>
            <a:ext cx="5649300" cy="1161300"/>
          </a:xfrm>
          <a:prstGeom prst="rect">
            <a:avLst/>
          </a:prstGeom>
          <a:noFill/>
          <a:ln>
            <a:noFill/>
          </a:ln>
        </p:spPr>
        <p:txBody>
          <a:bodyPr anchorCtr="0" anchor="ctr" bIns="0" lIns="0" spcFirstLastPara="1" rIns="0" wrap="square" tIns="7800">
            <a:spAutoFit/>
          </a:bodyPr>
          <a:lstStyle>
            <a:lvl1pPr lvl="0" rtl="0" algn="l">
              <a:lnSpc>
                <a:spcPct val="80000"/>
              </a:lnSpc>
              <a:spcBef>
                <a:spcPts val="0"/>
              </a:spcBef>
              <a:spcAft>
                <a:spcPts val="0"/>
              </a:spcAft>
              <a:buSzPts val="100"/>
              <a:buNone/>
              <a:defRPr sz="4700"/>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84" name="Google Shape;84;p17"/>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er 2">
  <p:cSld name="Section Breaker 2">
    <p:spTree>
      <p:nvGrpSpPr>
        <p:cNvPr id="85" name="Shape 85"/>
        <p:cNvGrpSpPr/>
        <p:nvPr/>
      </p:nvGrpSpPr>
      <p:grpSpPr>
        <a:xfrm>
          <a:off x="0" y="0"/>
          <a:ext cx="0" cy="0"/>
          <a:chOff x="0" y="0"/>
          <a:chExt cx="0" cy="0"/>
        </a:xfrm>
      </p:grpSpPr>
      <p:sp>
        <p:nvSpPr>
          <p:cNvPr id="86" name="Google Shape;86;p18"/>
          <p:cNvSpPr/>
          <p:nvPr>
            <p:ph idx="2" type="pic"/>
          </p:nvPr>
        </p:nvSpPr>
        <p:spPr>
          <a:xfrm>
            <a:off x="0" y="0"/>
            <a:ext cx="9144000" cy="5143500"/>
          </a:xfrm>
          <a:prstGeom prst="rect">
            <a:avLst/>
          </a:prstGeom>
          <a:solidFill>
            <a:srgbClr val="D8D8D8"/>
          </a:solidFill>
          <a:ln>
            <a:noFill/>
          </a:ln>
        </p:spPr>
      </p:sp>
      <p:sp>
        <p:nvSpPr>
          <p:cNvPr id="87" name="Google Shape;87;p18"/>
          <p:cNvSpPr txBox="1"/>
          <p:nvPr>
            <p:ph idx="1" type="body"/>
          </p:nvPr>
        </p:nvSpPr>
        <p:spPr>
          <a:xfrm>
            <a:off x="1314126" y="3781124"/>
            <a:ext cx="6273600" cy="3849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88" name="Google Shape;88;p18"/>
          <p:cNvSpPr txBox="1"/>
          <p:nvPr>
            <p:ph idx="3" type="body"/>
          </p:nvPr>
        </p:nvSpPr>
        <p:spPr>
          <a:xfrm>
            <a:off x="1314125" y="4203603"/>
            <a:ext cx="6273600" cy="589200"/>
          </a:xfrm>
          <a:prstGeom prst="rect">
            <a:avLst/>
          </a:prstGeom>
          <a:noFill/>
          <a:ln>
            <a:noFill/>
          </a:ln>
        </p:spPr>
        <p:txBody>
          <a:bodyPr anchorCtr="0" anchor="t" bIns="20775" lIns="41575" spcFirstLastPara="1" rIns="41575" wrap="square" tIns="20775">
            <a:noAutofit/>
          </a:bodyPr>
          <a:lstStyle>
            <a:lvl1pPr indent="-228600" lvl="0" marL="457200" rtl="0" algn="l">
              <a:spcBef>
                <a:spcPts val="0"/>
              </a:spcBef>
              <a:spcAft>
                <a:spcPts val="0"/>
              </a:spcAft>
              <a:buSzPts val="600"/>
              <a:buNone/>
              <a:defRPr sz="1200"/>
            </a:lvl1pPr>
            <a:lvl2pPr indent="-228600" lvl="1" marL="914400" rtl="0" algn="l">
              <a:spcBef>
                <a:spcPts val="0"/>
              </a:spcBef>
              <a:spcAft>
                <a:spcPts val="0"/>
              </a:spcAft>
              <a:buSzPts val="600"/>
              <a:buNone/>
              <a:defRPr sz="1200"/>
            </a:lvl2pPr>
            <a:lvl3pPr indent="-228600" lvl="2" marL="1371600" rtl="0" algn="l">
              <a:spcBef>
                <a:spcPts val="0"/>
              </a:spcBef>
              <a:spcAft>
                <a:spcPts val="0"/>
              </a:spcAft>
              <a:buSzPts val="600"/>
              <a:buNone/>
              <a:defRPr sz="1200"/>
            </a:lvl3pPr>
            <a:lvl4pPr indent="-228600" lvl="3" marL="1828800" rtl="0" algn="l">
              <a:spcBef>
                <a:spcPts val="0"/>
              </a:spcBef>
              <a:spcAft>
                <a:spcPts val="0"/>
              </a:spcAft>
              <a:buSzPts val="600"/>
              <a:buNone/>
              <a:defRPr sz="1200"/>
            </a:lvl4pPr>
            <a:lvl5pPr indent="-228600" lvl="4" marL="2286000" rtl="0" algn="l">
              <a:spcBef>
                <a:spcPts val="0"/>
              </a:spcBef>
              <a:spcAft>
                <a:spcPts val="0"/>
              </a:spcAft>
              <a:buSzPts val="600"/>
              <a:buNone/>
              <a:defRPr sz="1200"/>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89" name="Google Shape;89;p18"/>
          <p:cNvSpPr txBox="1"/>
          <p:nvPr>
            <p:ph idx="4" type="body"/>
          </p:nvPr>
        </p:nvSpPr>
        <p:spPr>
          <a:xfrm rot="-5400000">
            <a:off x="-1248777" y="3255629"/>
            <a:ext cx="3151500" cy="1896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sz="800"/>
            </a:lvl1pPr>
            <a:lvl2pPr indent="-228600" lvl="1" marL="914400" rtl="0" algn="l">
              <a:spcBef>
                <a:spcPts val="0"/>
              </a:spcBef>
              <a:spcAft>
                <a:spcPts val="0"/>
              </a:spcAft>
              <a:buSzPts val="600"/>
              <a:buNone/>
              <a:defRPr sz="800"/>
            </a:lvl2pPr>
            <a:lvl3pPr indent="-228600" lvl="2" marL="1371600" rtl="0" algn="l">
              <a:spcBef>
                <a:spcPts val="0"/>
              </a:spcBef>
              <a:spcAft>
                <a:spcPts val="0"/>
              </a:spcAft>
              <a:buSzPts val="600"/>
              <a:buNone/>
              <a:defRPr sz="800"/>
            </a:lvl3pPr>
            <a:lvl4pPr indent="-228600" lvl="3" marL="1828800" rtl="0" algn="l">
              <a:spcBef>
                <a:spcPts val="0"/>
              </a:spcBef>
              <a:spcAft>
                <a:spcPts val="0"/>
              </a:spcAft>
              <a:buSzPts val="600"/>
              <a:buNone/>
              <a:defRPr sz="800"/>
            </a:lvl4pPr>
            <a:lvl5pPr indent="-228600" lvl="4" marL="2286000" rtl="0" algn="l">
              <a:spcBef>
                <a:spcPts val="0"/>
              </a:spcBef>
              <a:spcAft>
                <a:spcPts val="0"/>
              </a:spcAft>
              <a:buSzPts val="600"/>
              <a:buNone/>
              <a:defRPr sz="800"/>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cxnSp>
        <p:nvCxnSpPr>
          <p:cNvPr id="90" name="Google Shape;90;p18"/>
          <p:cNvCxnSpPr/>
          <p:nvPr/>
        </p:nvCxnSpPr>
        <p:spPr>
          <a:xfrm>
            <a:off x="586302" y="284247"/>
            <a:ext cx="0" cy="4596000"/>
          </a:xfrm>
          <a:prstGeom prst="straightConnector1">
            <a:avLst/>
          </a:prstGeom>
          <a:noFill/>
          <a:ln cap="flat" cmpd="sng" w="9525">
            <a:solidFill>
              <a:schemeClr val="lt1"/>
            </a:solidFill>
            <a:prstDash val="solid"/>
            <a:round/>
            <a:headEnd len="sm" w="sm" type="none"/>
            <a:tailEnd len="sm" w="sm" type="none"/>
          </a:ln>
        </p:spPr>
      </p:cxnSp>
      <p:sp>
        <p:nvSpPr>
          <p:cNvPr id="91" name="Google Shape;91;p18"/>
          <p:cNvSpPr txBox="1"/>
          <p:nvPr>
            <p:ph type="title"/>
          </p:nvPr>
        </p:nvSpPr>
        <p:spPr>
          <a:xfrm>
            <a:off x="1314125" y="1604855"/>
            <a:ext cx="6273600" cy="1161300"/>
          </a:xfrm>
          <a:prstGeom prst="rect">
            <a:avLst/>
          </a:prstGeom>
          <a:noFill/>
          <a:ln>
            <a:noFill/>
          </a:ln>
        </p:spPr>
        <p:txBody>
          <a:bodyPr anchorCtr="0" anchor="ctr" bIns="0" lIns="0" spcFirstLastPara="1" rIns="0" wrap="square" tIns="7800">
            <a:spAutoFit/>
          </a:bodyPr>
          <a:lstStyle>
            <a:lvl1pPr lvl="0" rtl="0" algn="l">
              <a:lnSpc>
                <a:spcPct val="80000"/>
              </a:lnSpc>
              <a:spcBef>
                <a:spcPts val="0"/>
              </a:spcBef>
              <a:spcAft>
                <a:spcPts val="0"/>
              </a:spcAft>
              <a:buSzPts val="100"/>
              <a:buNone/>
              <a:defRPr sz="4700"/>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pic>
        <p:nvPicPr>
          <p:cNvPr descr="A picture containing kitchenware&#10;&#10;Description automatically generated" id="92" name="Google Shape;92;p18"/>
          <p:cNvPicPr preferRelativeResize="0"/>
          <p:nvPr/>
        </p:nvPicPr>
        <p:blipFill rotWithShape="1">
          <a:blip r:embed="rId2">
            <a:alphaModFix/>
          </a:blip>
          <a:srcRect b="0" l="0" r="0" t="0"/>
          <a:stretch/>
        </p:blipFill>
        <p:spPr>
          <a:xfrm>
            <a:off x="5146582" y="0"/>
            <a:ext cx="5366209" cy="5143500"/>
          </a:xfrm>
          <a:prstGeom prst="rect">
            <a:avLst/>
          </a:prstGeom>
          <a:noFill/>
          <a:ln>
            <a:noFill/>
          </a:ln>
        </p:spPr>
      </p:pic>
      <p:sp>
        <p:nvSpPr>
          <p:cNvPr id="93" name="Google Shape;93;p18"/>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er 3">
  <p:cSld name="Section Breaker 3">
    <p:spTree>
      <p:nvGrpSpPr>
        <p:cNvPr id="94" name="Shape 94"/>
        <p:cNvGrpSpPr/>
        <p:nvPr/>
      </p:nvGrpSpPr>
      <p:grpSpPr>
        <a:xfrm>
          <a:off x="0" y="0"/>
          <a:ext cx="0" cy="0"/>
          <a:chOff x="0" y="0"/>
          <a:chExt cx="0" cy="0"/>
        </a:xfrm>
      </p:grpSpPr>
      <p:pic>
        <p:nvPicPr>
          <p:cNvPr descr="Background pattern&#10;&#10;Description automatically generated" id="95" name="Google Shape;95;p19"/>
          <p:cNvPicPr preferRelativeResize="0"/>
          <p:nvPr/>
        </p:nvPicPr>
        <p:blipFill rotWithShape="1">
          <a:blip r:embed="rId2">
            <a:alphaModFix/>
          </a:blip>
          <a:srcRect b="0" l="0" r="0" t="0"/>
          <a:stretch/>
        </p:blipFill>
        <p:spPr>
          <a:xfrm>
            <a:off x="0" y="181"/>
            <a:ext cx="9143359" cy="5143139"/>
          </a:xfrm>
          <a:prstGeom prst="rect">
            <a:avLst/>
          </a:prstGeom>
          <a:noFill/>
          <a:ln>
            <a:noFill/>
          </a:ln>
        </p:spPr>
      </p:pic>
      <p:sp>
        <p:nvSpPr>
          <p:cNvPr id="96" name="Google Shape;96;p19"/>
          <p:cNvSpPr txBox="1"/>
          <p:nvPr>
            <p:ph type="title"/>
          </p:nvPr>
        </p:nvSpPr>
        <p:spPr>
          <a:xfrm>
            <a:off x="1314125" y="1604855"/>
            <a:ext cx="6377100" cy="1161300"/>
          </a:xfrm>
          <a:prstGeom prst="rect">
            <a:avLst/>
          </a:prstGeom>
          <a:noFill/>
          <a:ln>
            <a:noFill/>
          </a:ln>
        </p:spPr>
        <p:txBody>
          <a:bodyPr anchorCtr="0" anchor="ctr" bIns="0" lIns="0" spcFirstLastPara="1" rIns="0" wrap="square" tIns="7800">
            <a:spAutoFit/>
          </a:bodyPr>
          <a:lstStyle>
            <a:lvl1pPr lvl="0" rtl="0" algn="l">
              <a:lnSpc>
                <a:spcPct val="80000"/>
              </a:lnSpc>
              <a:spcBef>
                <a:spcPts val="0"/>
              </a:spcBef>
              <a:spcAft>
                <a:spcPts val="0"/>
              </a:spcAft>
              <a:buSzPts val="100"/>
              <a:buNone/>
              <a:defRPr sz="4700"/>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97" name="Google Shape;97;p19"/>
          <p:cNvSpPr txBox="1"/>
          <p:nvPr>
            <p:ph idx="1" type="body"/>
          </p:nvPr>
        </p:nvSpPr>
        <p:spPr>
          <a:xfrm>
            <a:off x="1314126" y="3781124"/>
            <a:ext cx="6273600" cy="3849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98" name="Google Shape;98;p19"/>
          <p:cNvSpPr txBox="1"/>
          <p:nvPr>
            <p:ph idx="2" type="body"/>
          </p:nvPr>
        </p:nvSpPr>
        <p:spPr>
          <a:xfrm>
            <a:off x="1314125" y="4203603"/>
            <a:ext cx="6273600" cy="589200"/>
          </a:xfrm>
          <a:prstGeom prst="rect">
            <a:avLst/>
          </a:prstGeom>
          <a:noFill/>
          <a:ln>
            <a:noFill/>
          </a:ln>
        </p:spPr>
        <p:txBody>
          <a:bodyPr anchorCtr="0" anchor="t" bIns="20775" lIns="41575" spcFirstLastPara="1" rIns="41575" wrap="square" tIns="20775">
            <a:noAutofit/>
          </a:bodyPr>
          <a:lstStyle>
            <a:lvl1pPr indent="-228600" lvl="0" marL="457200" rtl="0" algn="l">
              <a:spcBef>
                <a:spcPts val="0"/>
              </a:spcBef>
              <a:spcAft>
                <a:spcPts val="0"/>
              </a:spcAft>
              <a:buSzPts val="600"/>
              <a:buNone/>
              <a:defRPr sz="1200"/>
            </a:lvl1pPr>
            <a:lvl2pPr indent="-228600" lvl="1" marL="914400" rtl="0" algn="l">
              <a:spcBef>
                <a:spcPts val="0"/>
              </a:spcBef>
              <a:spcAft>
                <a:spcPts val="0"/>
              </a:spcAft>
              <a:buSzPts val="600"/>
              <a:buNone/>
              <a:defRPr sz="1200"/>
            </a:lvl2pPr>
            <a:lvl3pPr indent="-228600" lvl="2" marL="1371600" rtl="0" algn="l">
              <a:spcBef>
                <a:spcPts val="0"/>
              </a:spcBef>
              <a:spcAft>
                <a:spcPts val="0"/>
              </a:spcAft>
              <a:buSzPts val="600"/>
              <a:buNone/>
              <a:defRPr sz="1200"/>
            </a:lvl3pPr>
            <a:lvl4pPr indent="-228600" lvl="3" marL="1828800" rtl="0" algn="l">
              <a:spcBef>
                <a:spcPts val="0"/>
              </a:spcBef>
              <a:spcAft>
                <a:spcPts val="0"/>
              </a:spcAft>
              <a:buSzPts val="600"/>
              <a:buNone/>
              <a:defRPr sz="1200"/>
            </a:lvl4pPr>
            <a:lvl5pPr indent="-228600" lvl="4" marL="2286000" rtl="0" algn="l">
              <a:spcBef>
                <a:spcPts val="0"/>
              </a:spcBef>
              <a:spcAft>
                <a:spcPts val="0"/>
              </a:spcAft>
              <a:buSzPts val="600"/>
              <a:buNone/>
              <a:defRPr sz="1200"/>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99" name="Google Shape;99;p19"/>
          <p:cNvSpPr txBox="1"/>
          <p:nvPr>
            <p:ph idx="3" type="body"/>
          </p:nvPr>
        </p:nvSpPr>
        <p:spPr>
          <a:xfrm rot="-5400000">
            <a:off x="-1248777" y="3255629"/>
            <a:ext cx="3151500" cy="1896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sz="800"/>
            </a:lvl1pPr>
            <a:lvl2pPr indent="-228600" lvl="1" marL="914400" rtl="0" algn="l">
              <a:spcBef>
                <a:spcPts val="0"/>
              </a:spcBef>
              <a:spcAft>
                <a:spcPts val="0"/>
              </a:spcAft>
              <a:buSzPts val="600"/>
              <a:buNone/>
              <a:defRPr sz="800"/>
            </a:lvl2pPr>
            <a:lvl3pPr indent="-228600" lvl="2" marL="1371600" rtl="0" algn="l">
              <a:spcBef>
                <a:spcPts val="0"/>
              </a:spcBef>
              <a:spcAft>
                <a:spcPts val="0"/>
              </a:spcAft>
              <a:buSzPts val="600"/>
              <a:buNone/>
              <a:defRPr sz="800"/>
            </a:lvl3pPr>
            <a:lvl4pPr indent="-228600" lvl="3" marL="1828800" rtl="0" algn="l">
              <a:spcBef>
                <a:spcPts val="0"/>
              </a:spcBef>
              <a:spcAft>
                <a:spcPts val="0"/>
              </a:spcAft>
              <a:buSzPts val="600"/>
              <a:buNone/>
              <a:defRPr sz="800"/>
            </a:lvl4pPr>
            <a:lvl5pPr indent="-228600" lvl="4" marL="2286000" rtl="0" algn="l">
              <a:spcBef>
                <a:spcPts val="0"/>
              </a:spcBef>
              <a:spcAft>
                <a:spcPts val="0"/>
              </a:spcAft>
              <a:buSzPts val="600"/>
              <a:buNone/>
              <a:defRPr sz="800"/>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cxnSp>
        <p:nvCxnSpPr>
          <p:cNvPr id="100" name="Google Shape;100;p19"/>
          <p:cNvCxnSpPr/>
          <p:nvPr/>
        </p:nvCxnSpPr>
        <p:spPr>
          <a:xfrm>
            <a:off x="586302" y="284247"/>
            <a:ext cx="0" cy="4596000"/>
          </a:xfrm>
          <a:prstGeom prst="straightConnector1">
            <a:avLst/>
          </a:prstGeom>
          <a:noFill/>
          <a:ln cap="flat" cmpd="sng" w="9525">
            <a:solidFill>
              <a:schemeClr val="lt1"/>
            </a:solidFill>
            <a:prstDash val="solid"/>
            <a:round/>
            <a:headEnd len="sm" w="sm" type="none"/>
            <a:tailEnd len="sm" w="sm" type="none"/>
          </a:ln>
        </p:spPr>
      </p:cxnSp>
      <p:sp>
        <p:nvSpPr>
          <p:cNvPr id="101" name="Google Shape;101;p19"/>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l Slide 1">
  <p:cSld name="General Slide 1">
    <p:spTree>
      <p:nvGrpSpPr>
        <p:cNvPr id="102" name="Shape 102"/>
        <p:cNvGrpSpPr/>
        <p:nvPr/>
      </p:nvGrpSpPr>
      <p:grpSpPr>
        <a:xfrm>
          <a:off x="0" y="0"/>
          <a:ext cx="0" cy="0"/>
          <a:chOff x="0" y="0"/>
          <a:chExt cx="0" cy="0"/>
        </a:xfrm>
      </p:grpSpPr>
      <p:pic>
        <p:nvPicPr>
          <p:cNvPr descr="Background pattern&#10;&#10;Description automatically generated" id="103" name="Google Shape;103;p20"/>
          <p:cNvPicPr preferRelativeResize="0"/>
          <p:nvPr/>
        </p:nvPicPr>
        <p:blipFill rotWithShape="1">
          <a:blip r:embed="rId2">
            <a:alphaModFix/>
          </a:blip>
          <a:srcRect b="0" l="0" r="0" t="0"/>
          <a:stretch/>
        </p:blipFill>
        <p:spPr>
          <a:xfrm>
            <a:off x="0" y="0"/>
            <a:ext cx="9143359" cy="5143501"/>
          </a:xfrm>
          <a:prstGeom prst="rect">
            <a:avLst/>
          </a:prstGeom>
          <a:noFill/>
          <a:ln>
            <a:noFill/>
          </a:ln>
        </p:spPr>
      </p:pic>
      <p:sp>
        <p:nvSpPr>
          <p:cNvPr id="104" name="Google Shape;104;p20"/>
          <p:cNvSpPr/>
          <p:nvPr/>
        </p:nvSpPr>
        <p:spPr>
          <a:xfrm>
            <a:off x="1724491" y="552501"/>
            <a:ext cx="6857346" cy="4056507"/>
          </a:xfrm>
          <a:custGeom>
            <a:rect b="b" l="l" r="r" t="t"/>
            <a:pathLst>
              <a:path extrusionOk="0" h="8915400" w="15071090">
                <a:moveTo>
                  <a:pt x="15070787" y="0"/>
                </a:moveTo>
                <a:lnTo>
                  <a:pt x="0" y="0"/>
                </a:lnTo>
                <a:lnTo>
                  <a:pt x="0" y="8915194"/>
                </a:lnTo>
                <a:lnTo>
                  <a:pt x="15070787" y="8915194"/>
                </a:lnTo>
                <a:lnTo>
                  <a:pt x="15070787" y="0"/>
                </a:lnTo>
                <a:close/>
              </a:path>
            </a:pathLst>
          </a:custGeom>
          <a:solidFill>
            <a:srgbClr val="E8F0F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05" name="Google Shape;105;p20"/>
          <p:cNvSpPr txBox="1"/>
          <p:nvPr>
            <p:ph idx="1" type="body"/>
          </p:nvPr>
        </p:nvSpPr>
        <p:spPr>
          <a:xfrm rot="-5400000">
            <a:off x="-1248777" y="3255629"/>
            <a:ext cx="3151500" cy="1896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sz="800"/>
            </a:lvl1pPr>
            <a:lvl2pPr indent="-228600" lvl="1" marL="914400" rtl="0" algn="l">
              <a:spcBef>
                <a:spcPts val="0"/>
              </a:spcBef>
              <a:spcAft>
                <a:spcPts val="0"/>
              </a:spcAft>
              <a:buSzPts val="600"/>
              <a:buNone/>
              <a:defRPr sz="800"/>
            </a:lvl2pPr>
            <a:lvl3pPr indent="-228600" lvl="2" marL="1371600" rtl="0" algn="l">
              <a:spcBef>
                <a:spcPts val="0"/>
              </a:spcBef>
              <a:spcAft>
                <a:spcPts val="0"/>
              </a:spcAft>
              <a:buSzPts val="600"/>
              <a:buNone/>
              <a:defRPr sz="800"/>
            </a:lvl3pPr>
            <a:lvl4pPr indent="-228600" lvl="3" marL="1828800" rtl="0" algn="l">
              <a:spcBef>
                <a:spcPts val="0"/>
              </a:spcBef>
              <a:spcAft>
                <a:spcPts val="0"/>
              </a:spcAft>
              <a:buSzPts val="600"/>
              <a:buNone/>
              <a:defRPr sz="800"/>
            </a:lvl4pPr>
            <a:lvl5pPr indent="-228600" lvl="4" marL="2286000" rtl="0" algn="l">
              <a:spcBef>
                <a:spcPts val="0"/>
              </a:spcBef>
              <a:spcAft>
                <a:spcPts val="0"/>
              </a:spcAft>
              <a:buSzPts val="600"/>
              <a:buNone/>
              <a:defRPr sz="800"/>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cxnSp>
        <p:nvCxnSpPr>
          <p:cNvPr id="106" name="Google Shape;106;p20"/>
          <p:cNvCxnSpPr/>
          <p:nvPr/>
        </p:nvCxnSpPr>
        <p:spPr>
          <a:xfrm>
            <a:off x="586302" y="284247"/>
            <a:ext cx="0" cy="4596000"/>
          </a:xfrm>
          <a:prstGeom prst="straightConnector1">
            <a:avLst/>
          </a:prstGeom>
          <a:noFill/>
          <a:ln cap="flat" cmpd="sng" w="9525">
            <a:solidFill>
              <a:schemeClr val="lt1"/>
            </a:solidFill>
            <a:prstDash val="solid"/>
            <a:round/>
            <a:headEnd len="sm" w="sm" type="none"/>
            <a:tailEnd len="sm" w="sm" type="none"/>
          </a:ln>
        </p:spPr>
      </p:cxnSp>
      <p:sp>
        <p:nvSpPr>
          <p:cNvPr id="107" name="Google Shape;107;p20"/>
          <p:cNvSpPr txBox="1"/>
          <p:nvPr>
            <p:ph idx="2" type="body"/>
          </p:nvPr>
        </p:nvSpPr>
        <p:spPr>
          <a:xfrm>
            <a:off x="4962604" y="808815"/>
            <a:ext cx="3248400" cy="5139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b="1" i="0" sz="2700">
                <a:solidFill>
                  <a:srgbClr val="1E3A6F"/>
                </a:solidFill>
                <a:latin typeface="Dosis"/>
                <a:ea typeface="Dosis"/>
                <a:cs typeface="Dosis"/>
                <a:sym typeface="Dosis"/>
              </a:defRPr>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08" name="Google Shape;108;p20"/>
          <p:cNvSpPr txBox="1"/>
          <p:nvPr>
            <p:ph idx="3" type="body"/>
          </p:nvPr>
        </p:nvSpPr>
        <p:spPr>
          <a:xfrm>
            <a:off x="4962604" y="1185518"/>
            <a:ext cx="3248400" cy="5139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b="0" i="0" sz="2700">
                <a:solidFill>
                  <a:srgbClr val="1E3A6F"/>
                </a:solidFill>
                <a:latin typeface="Dosis"/>
                <a:ea typeface="Dosis"/>
                <a:cs typeface="Dosis"/>
                <a:sym typeface="Dosis"/>
              </a:defRPr>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09" name="Google Shape;109;p20"/>
          <p:cNvSpPr txBox="1"/>
          <p:nvPr>
            <p:ph idx="4" type="body"/>
          </p:nvPr>
        </p:nvSpPr>
        <p:spPr>
          <a:xfrm>
            <a:off x="4962605" y="1881521"/>
            <a:ext cx="3248400" cy="23982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sz="1200">
                <a:solidFill>
                  <a:srgbClr val="1E3A6F"/>
                </a:solidFill>
              </a:defRPr>
            </a:lvl1pPr>
            <a:lvl2pPr indent="-228600" lvl="1" marL="914400" rtl="0" algn="l">
              <a:spcBef>
                <a:spcPts val="0"/>
              </a:spcBef>
              <a:spcAft>
                <a:spcPts val="0"/>
              </a:spcAft>
              <a:buSzPts val="600"/>
              <a:buNone/>
              <a:defRPr sz="1200">
                <a:solidFill>
                  <a:srgbClr val="1E3A6F"/>
                </a:solidFill>
              </a:defRPr>
            </a:lvl2pPr>
            <a:lvl3pPr indent="-228600" lvl="2" marL="1371600" rtl="0" algn="l">
              <a:spcBef>
                <a:spcPts val="0"/>
              </a:spcBef>
              <a:spcAft>
                <a:spcPts val="0"/>
              </a:spcAft>
              <a:buSzPts val="600"/>
              <a:buNone/>
              <a:defRPr sz="1200">
                <a:solidFill>
                  <a:srgbClr val="1E3A6F"/>
                </a:solidFill>
              </a:defRPr>
            </a:lvl3pPr>
            <a:lvl4pPr indent="-228600" lvl="3" marL="1828800" rtl="0" algn="l">
              <a:spcBef>
                <a:spcPts val="0"/>
              </a:spcBef>
              <a:spcAft>
                <a:spcPts val="0"/>
              </a:spcAft>
              <a:buSzPts val="600"/>
              <a:buNone/>
              <a:defRPr sz="1200">
                <a:solidFill>
                  <a:srgbClr val="1E3A6F"/>
                </a:solidFill>
              </a:defRPr>
            </a:lvl4pPr>
            <a:lvl5pPr indent="-228600" lvl="4" marL="2286000" rtl="0" algn="l">
              <a:spcBef>
                <a:spcPts val="0"/>
              </a:spcBef>
              <a:spcAft>
                <a:spcPts val="0"/>
              </a:spcAft>
              <a:buSzPts val="600"/>
              <a:buNone/>
              <a:defRPr sz="1200">
                <a:solidFill>
                  <a:srgbClr val="1E3A6F"/>
                </a:solidFill>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10" name="Google Shape;110;p20"/>
          <p:cNvSpPr/>
          <p:nvPr>
            <p:ph idx="5" type="pic"/>
          </p:nvPr>
        </p:nvSpPr>
        <p:spPr>
          <a:xfrm>
            <a:off x="1191377" y="0"/>
            <a:ext cx="3270900" cy="3867000"/>
          </a:xfrm>
          <a:prstGeom prst="rect">
            <a:avLst/>
          </a:prstGeom>
          <a:solidFill>
            <a:srgbClr val="D8D8D8"/>
          </a:solidFill>
          <a:ln>
            <a:noFill/>
          </a:ln>
        </p:spPr>
      </p:sp>
      <p:sp>
        <p:nvSpPr>
          <p:cNvPr id="111" name="Google Shape;111;p20"/>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l Slide 2">
  <p:cSld name="1_General Slide 1">
    <p:spTree>
      <p:nvGrpSpPr>
        <p:cNvPr id="112" name="Shape 112"/>
        <p:cNvGrpSpPr/>
        <p:nvPr/>
      </p:nvGrpSpPr>
      <p:grpSpPr>
        <a:xfrm>
          <a:off x="0" y="0"/>
          <a:ext cx="0" cy="0"/>
          <a:chOff x="0" y="0"/>
          <a:chExt cx="0" cy="0"/>
        </a:xfrm>
      </p:grpSpPr>
      <p:pic>
        <p:nvPicPr>
          <p:cNvPr descr="Background pattern&#10;&#10;Description automatically generated" id="113" name="Google Shape;113;p21"/>
          <p:cNvPicPr preferRelativeResize="0"/>
          <p:nvPr/>
        </p:nvPicPr>
        <p:blipFill rotWithShape="1">
          <a:blip r:embed="rId2">
            <a:alphaModFix/>
          </a:blip>
          <a:srcRect b="0" l="0" r="0" t="0"/>
          <a:stretch/>
        </p:blipFill>
        <p:spPr>
          <a:xfrm>
            <a:off x="0" y="361"/>
            <a:ext cx="9143359" cy="5143139"/>
          </a:xfrm>
          <a:prstGeom prst="rect">
            <a:avLst/>
          </a:prstGeom>
          <a:noFill/>
          <a:ln>
            <a:noFill/>
          </a:ln>
        </p:spPr>
      </p:pic>
      <p:sp>
        <p:nvSpPr>
          <p:cNvPr id="114" name="Google Shape;114;p21"/>
          <p:cNvSpPr txBox="1"/>
          <p:nvPr>
            <p:ph idx="1" type="body"/>
          </p:nvPr>
        </p:nvSpPr>
        <p:spPr>
          <a:xfrm rot="-5400000">
            <a:off x="-1248777" y="3255629"/>
            <a:ext cx="3151500" cy="1896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sz="800">
                <a:solidFill>
                  <a:srgbClr val="1E3A6F"/>
                </a:solidFill>
              </a:defRPr>
            </a:lvl1pPr>
            <a:lvl2pPr indent="-228600" lvl="1" marL="914400" rtl="0" algn="l">
              <a:spcBef>
                <a:spcPts val="0"/>
              </a:spcBef>
              <a:spcAft>
                <a:spcPts val="0"/>
              </a:spcAft>
              <a:buSzPts val="600"/>
              <a:buNone/>
              <a:defRPr sz="800"/>
            </a:lvl2pPr>
            <a:lvl3pPr indent="-228600" lvl="2" marL="1371600" rtl="0" algn="l">
              <a:spcBef>
                <a:spcPts val="0"/>
              </a:spcBef>
              <a:spcAft>
                <a:spcPts val="0"/>
              </a:spcAft>
              <a:buSzPts val="600"/>
              <a:buNone/>
              <a:defRPr sz="800"/>
            </a:lvl3pPr>
            <a:lvl4pPr indent="-228600" lvl="3" marL="1828800" rtl="0" algn="l">
              <a:spcBef>
                <a:spcPts val="0"/>
              </a:spcBef>
              <a:spcAft>
                <a:spcPts val="0"/>
              </a:spcAft>
              <a:buSzPts val="600"/>
              <a:buNone/>
              <a:defRPr sz="800"/>
            </a:lvl4pPr>
            <a:lvl5pPr indent="-228600" lvl="4" marL="2286000" rtl="0" algn="l">
              <a:spcBef>
                <a:spcPts val="0"/>
              </a:spcBef>
              <a:spcAft>
                <a:spcPts val="0"/>
              </a:spcAft>
              <a:buSzPts val="600"/>
              <a:buNone/>
              <a:defRPr sz="800"/>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cxnSp>
        <p:nvCxnSpPr>
          <p:cNvPr id="115" name="Google Shape;115;p21"/>
          <p:cNvCxnSpPr/>
          <p:nvPr/>
        </p:nvCxnSpPr>
        <p:spPr>
          <a:xfrm>
            <a:off x="586302" y="284247"/>
            <a:ext cx="0" cy="4596000"/>
          </a:xfrm>
          <a:prstGeom prst="straightConnector1">
            <a:avLst/>
          </a:prstGeom>
          <a:noFill/>
          <a:ln cap="flat" cmpd="sng" w="9525">
            <a:solidFill>
              <a:srgbClr val="1E3A6F"/>
            </a:solidFill>
            <a:prstDash val="solid"/>
            <a:round/>
            <a:headEnd len="sm" w="sm" type="none"/>
            <a:tailEnd len="sm" w="sm" type="none"/>
          </a:ln>
        </p:spPr>
      </p:cxnSp>
      <p:sp>
        <p:nvSpPr>
          <p:cNvPr id="116" name="Google Shape;116;p21"/>
          <p:cNvSpPr txBox="1"/>
          <p:nvPr>
            <p:ph idx="2" type="body"/>
          </p:nvPr>
        </p:nvSpPr>
        <p:spPr>
          <a:xfrm>
            <a:off x="1150197" y="545464"/>
            <a:ext cx="3636600" cy="5139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b="1" i="0" sz="2700">
                <a:solidFill>
                  <a:srgbClr val="1E3A6F"/>
                </a:solidFill>
                <a:latin typeface="Dosis"/>
                <a:ea typeface="Dosis"/>
                <a:cs typeface="Dosis"/>
                <a:sym typeface="Dosis"/>
              </a:defRPr>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17" name="Google Shape;117;p21"/>
          <p:cNvSpPr txBox="1"/>
          <p:nvPr>
            <p:ph idx="3" type="body"/>
          </p:nvPr>
        </p:nvSpPr>
        <p:spPr>
          <a:xfrm>
            <a:off x="1150197" y="922167"/>
            <a:ext cx="3636600" cy="5139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b="0" i="0" sz="2700">
                <a:solidFill>
                  <a:srgbClr val="1E3A6F"/>
                </a:solidFill>
                <a:latin typeface="Dosis"/>
                <a:ea typeface="Dosis"/>
                <a:cs typeface="Dosis"/>
                <a:sym typeface="Dosis"/>
              </a:defRPr>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18" name="Google Shape;118;p21"/>
          <p:cNvSpPr txBox="1"/>
          <p:nvPr>
            <p:ph idx="4" type="body"/>
          </p:nvPr>
        </p:nvSpPr>
        <p:spPr>
          <a:xfrm>
            <a:off x="1150197" y="1604448"/>
            <a:ext cx="3636600" cy="30012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sz="1200">
                <a:solidFill>
                  <a:srgbClr val="1E3A6F"/>
                </a:solidFill>
              </a:defRPr>
            </a:lvl1pPr>
            <a:lvl2pPr indent="-228600" lvl="1" marL="914400" rtl="0" algn="l">
              <a:spcBef>
                <a:spcPts val="0"/>
              </a:spcBef>
              <a:spcAft>
                <a:spcPts val="0"/>
              </a:spcAft>
              <a:buSzPts val="600"/>
              <a:buNone/>
              <a:defRPr sz="1200">
                <a:solidFill>
                  <a:srgbClr val="1E3A6F"/>
                </a:solidFill>
              </a:defRPr>
            </a:lvl2pPr>
            <a:lvl3pPr indent="-228600" lvl="2" marL="1371600" rtl="0" algn="l">
              <a:spcBef>
                <a:spcPts val="0"/>
              </a:spcBef>
              <a:spcAft>
                <a:spcPts val="0"/>
              </a:spcAft>
              <a:buSzPts val="600"/>
              <a:buNone/>
              <a:defRPr sz="1200">
                <a:solidFill>
                  <a:srgbClr val="1E3A6F"/>
                </a:solidFill>
              </a:defRPr>
            </a:lvl3pPr>
            <a:lvl4pPr indent="-228600" lvl="3" marL="1828800" rtl="0" algn="l">
              <a:spcBef>
                <a:spcPts val="0"/>
              </a:spcBef>
              <a:spcAft>
                <a:spcPts val="0"/>
              </a:spcAft>
              <a:buSzPts val="600"/>
              <a:buNone/>
              <a:defRPr sz="1200">
                <a:solidFill>
                  <a:srgbClr val="1E3A6F"/>
                </a:solidFill>
              </a:defRPr>
            </a:lvl4pPr>
            <a:lvl5pPr indent="-228600" lvl="4" marL="2286000" rtl="0" algn="l">
              <a:spcBef>
                <a:spcPts val="0"/>
              </a:spcBef>
              <a:spcAft>
                <a:spcPts val="0"/>
              </a:spcAft>
              <a:buSzPts val="600"/>
              <a:buNone/>
              <a:defRPr sz="1200">
                <a:solidFill>
                  <a:srgbClr val="1E3A6F"/>
                </a:solidFill>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19" name="Google Shape;119;p21"/>
          <p:cNvSpPr/>
          <p:nvPr>
            <p:ph idx="5" type="pic"/>
          </p:nvPr>
        </p:nvSpPr>
        <p:spPr>
          <a:xfrm>
            <a:off x="5334500" y="0"/>
            <a:ext cx="3350700" cy="3923100"/>
          </a:xfrm>
          <a:prstGeom prst="rect">
            <a:avLst/>
          </a:prstGeom>
          <a:solidFill>
            <a:srgbClr val="D8D8D8"/>
          </a:solidFill>
          <a:ln>
            <a:noFill/>
          </a:ln>
        </p:spPr>
      </p:sp>
      <p:pic>
        <p:nvPicPr>
          <p:cNvPr id="120" name="Google Shape;120;p21"/>
          <p:cNvPicPr preferRelativeResize="0"/>
          <p:nvPr/>
        </p:nvPicPr>
        <p:blipFill>
          <a:blip r:embed="rId3">
            <a:alphaModFix/>
          </a:blip>
          <a:stretch>
            <a:fillRect/>
          </a:stretch>
        </p:blipFill>
        <p:spPr>
          <a:xfrm>
            <a:off x="5334475" y="3889600"/>
            <a:ext cx="3350700" cy="1304125"/>
          </a:xfrm>
          <a:prstGeom prst="rect">
            <a:avLst/>
          </a:prstGeom>
          <a:noFill/>
          <a:ln>
            <a:noFill/>
          </a:ln>
        </p:spPr>
      </p:pic>
      <p:sp>
        <p:nvSpPr>
          <p:cNvPr id="121" name="Google Shape;121;p21"/>
          <p:cNvSpPr txBox="1"/>
          <p:nvPr>
            <p:ph idx="6" type="body"/>
          </p:nvPr>
        </p:nvSpPr>
        <p:spPr>
          <a:xfrm>
            <a:off x="5550100" y="4064050"/>
            <a:ext cx="2919000" cy="9591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b="1" i="0" sz="1200">
                <a:solidFill>
                  <a:schemeClr val="lt1"/>
                </a:solidFill>
                <a:latin typeface="Dosis SemiBold"/>
                <a:ea typeface="Dosis SemiBold"/>
                <a:cs typeface="Dosis SemiBold"/>
                <a:sym typeface="Dosis SemiBold"/>
              </a:defRPr>
            </a:lvl1pPr>
            <a:lvl2pPr indent="-228600" lvl="1" marL="914400" rtl="0" algn="l">
              <a:spcBef>
                <a:spcPts val="0"/>
              </a:spcBef>
              <a:spcAft>
                <a:spcPts val="0"/>
              </a:spcAft>
              <a:buSzPts val="600"/>
              <a:buNone/>
              <a:defRPr sz="1200">
                <a:solidFill>
                  <a:srgbClr val="1E3A6F"/>
                </a:solidFill>
              </a:defRPr>
            </a:lvl2pPr>
            <a:lvl3pPr indent="-228600" lvl="2" marL="1371600" rtl="0" algn="l">
              <a:spcBef>
                <a:spcPts val="0"/>
              </a:spcBef>
              <a:spcAft>
                <a:spcPts val="0"/>
              </a:spcAft>
              <a:buSzPts val="600"/>
              <a:buNone/>
              <a:defRPr sz="1200">
                <a:solidFill>
                  <a:srgbClr val="1E3A6F"/>
                </a:solidFill>
              </a:defRPr>
            </a:lvl3pPr>
            <a:lvl4pPr indent="-228600" lvl="3" marL="1828800" rtl="0" algn="l">
              <a:spcBef>
                <a:spcPts val="0"/>
              </a:spcBef>
              <a:spcAft>
                <a:spcPts val="0"/>
              </a:spcAft>
              <a:buSzPts val="600"/>
              <a:buNone/>
              <a:defRPr sz="1200">
                <a:solidFill>
                  <a:srgbClr val="1E3A6F"/>
                </a:solidFill>
              </a:defRPr>
            </a:lvl4pPr>
            <a:lvl5pPr indent="-228600" lvl="4" marL="2286000" rtl="0" algn="l">
              <a:spcBef>
                <a:spcPts val="0"/>
              </a:spcBef>
              <a:spcAft>
                <a:spcPts val="0"/>
              </a:spcAft>
              <a:buSzPts val="600"/>
              <a:buNone/>
              <a:defRPr sz="1200">
                <a:solidFill>
                  <a:srgbClr val="1E3A6F"/>
                </a:solidFill>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22" name="Google Shape;122;p21"/>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lvl1pPr lvl="0" rtl="0">
              <a:buNone/>
              <a:defRPr sz="1000">
                <a:solidFill>
                  <a:schemeClr val="dk2"/>
                </a:solidFill>
              </a:defRPr>
            </a:lvl1pPr>
            <a:lvl2pPr lvl="1" rtl="0">
              <a:buNone/>
              <a:defRPr sz="1000">
                <a:solidFill>
                  <a:schemeClr val="dk2"/>
                </a:solidFill>
              </a:defRPr>
            </a:lvl2pPr>
            <a:lvl3pPr lvl="2" rtl="0">
              <a:buNone/>
              <a:defRPr sz="1000">
                <a:solidFill>
                  <a:schemeClr val="dk2"/>
                </a:solidFill>
              </a:defRPr>
            </a:lvl3pPr>
            <a:lvl4pPr lvl="3" rtl="0">
              <a:buNone/>
              <a:defRPr sz="1000">
                <a:solidFill>
                  <a:schemeClr val="dk2"/>
                </a:solidFill>
              </a:defRPr>
            </a:lvl4pPr>
            <a:lvl5pPr lvl="4" rtl="0">
              <a:buNone/>
              <a:defRPr sz="1000">
                <a:solidFill>
                  <a:schemeClr val="dk2"/>
                </a:solidFill>
              </a:defRPr>
            </a:lvl5pPr>
            <a:lvl6pPr lvl="5" rtl="0">
              <a:buNone/>
              <a:defRPr sz="1000">
                <a:solidFill>
                  <a:schemeClr val="dk2"/>
                </a:solidFill>
              </a:defRPr>
            </a:lvl6pPr>
            <a:lvl7pPr lvl="6" rtl="0">
              <a:buNone/>
              <a:defRPr sz="1000">
                <a:solidFill>
                  <a:schemeClr val="dk2"/>
                </a:solidFill>
              </a:defRPr>
            </a:lvl7pPr>
            <a:lvl8pPr lvl="7" rtl="0">
              <a:buNone/>
              <a:defRPr sz="1000">
                <a:solidFill>
                  <a:schemeClr val="dk2"/>
                </a:solidFill>
              </a:defRPr>
            </a:lvl8pPr>
            <a:lvl9pPr lvl="8" rtl="0">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l Slide 3">
  <p:cSld name="General Slide 2">
    <p:spTree>
      <p:nvGrpSpPr>
        <p:cNvPr id="123" name="Shape 123"/>
        <p:cNvGrpSpPr/>
        <p:nvPr/>
      </p:nvGrpSpPr>
      <p:grpSpPr>
        <a:xfrm>
          <a:off x="0" y="0"/>
          <a:ext cx="0" cy="0"/>
          <a:chOff x="0" y="0"/>
          <a:chExt cx="0" cy="0"/>
        </a:xfrm>
      </p:grpSpPr>
      <p:pic>
        <p:nvPicPr>
          <p:cNvPr descr="Background pattern&#10;&#10;Description automatically generated" id="124" name="Google Shape;124;p22"/>
          <p:cNvPicPr preferRelativeResize="0"/>
          <p:nvPr/>
        </p:nvPicPr>
        <p:blipFill rotWithShape="1">
          <a:blip r:embed="rId2">
            <a:alphaModFix/>
          </a:blip>
          <a:srcRect b="0" l="0" r="0" t="0"/>
          <a:stretch/>
        </p:blipFill>
        <p:spPr>
          <a:xfrm>
            <a:off x="-21625" y="-12750"/>
            <a:ext cx="9165300" cy="5191325"/>
          </a:xfrm>
          <a:prstGeom prst="rect">
            <a:avLst/>
          </a:prstGeom>
          <a:noFill/>
          <a:ln>
            <a:noFill/>
          </a:ln>
        </p:spPr>
      </p:pic>
      <p:sp>
        <p:nvSpPr>
          <p:cNvPr id="125" name="Google Shape;125;p22"/>
          <p:cNvSpPr/>
          <p:nvPr/>
        </p:nvSpPr>
        <p:spPr>
          <a:xfrm>
            <a:off x="1186327" y="569150"/>
            <a:ext cx="4258032" cy="3981098"/>
          </a:xfrm>
          <a:custGeom>
            <a:rect b="b" l="l" r="r" t="t"/>
            <a:pathLst>
              <a:path extrusionOk="0" h="8749665" w="16221075">
                <a:moveTo>
                  <a:pt x="16220993" y="0"/>
                </a:moveTo>
                <a:lnTo>
                  <a:pt x="0" y="0"/>
                </a:lnTo>
                <a:lnTo>
                  <a:pt x="0" y="8749304"/>
                </a:lnTo>
                <a:lnTo>
                  <a:pt x="16220993" y="8749304"/>
                </a:lnTo>
                <a:lnTo>
                  <a:pt x="16220993" y="0"/>
                </a:lnTo>
                <a:close/>
              </a:path>
            </a:pathLst>
          </a:custGeom>
          <a:solidFill>
            <a:srgbClr val="E8F0F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26" name="Google Shape;126;p22"/>
          <p:cNvSpPr txBox="1"/>
          <p:nvPr>
            <p:ph idx="1" type="body"/>
          </p:nvPr>
        </p:nvSpPr>
        <p:spPr>
          <a:xfrm rot="-5400000">
            <a:off x="-1248777" y="3255629"/>
            <a:ext cx="3151500" cy="1896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sz="800">
                <a:solidFill>
                  <a:schemeClr val="lt1"/>
                </a:solidFill>
              </a:defRPr>
            </a:lvl1pPr>
            <a:lvl2pPr indent="-228600" lvl="1" marL="914400" rtl="0" algn="l">
              <a:spcBef>
                <a:spcPts val="0"/>
              </a:spcBef>
              <a:spcAft>
                <a:spcPts val="0"/>
              </a:spcAft>
              <a:buSzPts val="600"/>
              <a:buNone/>
              <a:defRPr sz="800"/>
            </a:lvl2pPr>
            <a:lvl3pPr indent="-228600" lvl="2" marL="1371600" rtl="0" algn="l">
              <a:spcBef>
                <a:spcPts val="0"/>
              </a:spcBef>
              <a:spcAft>
                <a:spcPts val="0"/>
              </a:spcAft>
              <a:buSzPts val="600"/>
              <a:buNone/>
              <a:defRPr sz="800"/>
            </a:lvl3pPr>
            <a:lvl4pPr indent="-228600" lvl="3" marL="1828800" rtl="0" algn="l">
              <a:spcBef>
                <a:spcPts val="0"/>
              </a:spcBef>
              <a:spcAft>
                <a:spcPts val="0"/>
              </a:spcAft>
              <a:buSzPts val="600"/>
              <a:buNone/>
              <a:defRPr sz="800"/>
            </a:lvl4pPr>
            <a:lvl5pPr indent="-228600" lvl="4" marL="2286000" rtl="0" algn="l">
              <a:spcBef>
                <a:spcPts val="0"/>
              </a:spcBef>
              <a:spcAft>
                <a:spcPts val="0"/>
              </a:spcAft>
              <a:buSzPts val="600"/>
              <a:buNone/>
              <a:defRPr sz="800"/>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cxnSp>
        <p:nvCxnSpPr>
          <p:cNvPr id="127" name="Google Shape;127;p22"/>
          <p:cNvCxnSpPr/>
          <p:nvPr/>
        </p:nvCxnSpPr>
        <p:spPr>
          <a:xfrm>
            <a:off x="586302" y="284247"/>
            <a:ext cx="0" cy="4596000"/>
          </a:xfrm>
          <a:prstGeom prst="straightConnector1">
            <a:avLst/>
          </a:prstGeom>
          <a:noFill/>
          <a:ln cap="flat" cmpd="sng" w="9525">
            <a:solidFill>
              <a:schemeClr val="lt1"/>
            </a:solidFill>
            <a:prstDash val="solid"/>
            <a:round/>
            <a:headEnd len="sm" w="sm" type="none"/>
            <a:tailEnd len="sm" w="sm" type="none"/>
          </a:ln>
        </p:spPr>
      </p:cxnSp>
      <p:sp>
        <p:nvSpPr>
          <p:cNvPr id="128" name="Google Shape;128;p22"/>
          <p:cNvSpPr/>
          <p:nvPr>
            <p:ph idx="2" type="pic"/>
          </p:nvPr>
        </p:nvSpPr>
        <p:spPr>
          <a:xfrm>
            <a:off x="5674200" y="-12925"/>
            <a:ext cx="3469800" cy="5191200"/>
          </a:xfrm>
          <a:prstGeom prst="rect">
            <a:avLst/>
          </a:prstGeom>
          <a:solidFill>
            <a:srgbClr val="D8D8D8"/>
          </a:solidFill>
          <a:ln>
            <a:noFill/>
          </a:ln>
        </p:spPr>
      </p:sp>
      <p:sp>
        <p:nvSpPr>
          <p:cNvPr id="129" name="Google Shape;129;p22"/>
          <p:cNvSpPr txBox="1"/>
          <p:nvPr>
            <p:ph idx="3" type="body"/>
          </p:nvPr>
        </p:nvSpPr>
        <p:spPr>
          <a:xfrm>
            <a:off x="1418100" y="808815"/>
            <a:ext cx="3570600" cy="4779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b="1" i="0" sz="2700">
                <a:solidFill>
                  <a:srgbClr val="1E3A6F"/>
                </a:solidFill>
                <a:latin typeface="Dosis"/>
                <a:ea typeface="Dosis"/>
                <a:cs typeface="Dosis"/>
                <a:sym typeface="Dosis"/>
              </a:defRPr>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30" name="Google Shape;130;p22"/>
          <p:cNvSpPr txBox="1"/>
          <p:nvPr>
            <p:ph idx="4" type="body"/>
          </p:nvPr>
        </p:nvSpPr>
        <p:spPr>
          <a:xfrm>
            <a:off x="1418100" y="1185518"/>
            <a:ext cx="3570600" cy="4779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b="0" i="0" sz="2700">
                <a:solidFill>
                  <a:srgbClr val="1E3A6F"/>
                </a:solidFill>
                <a:latin typeface="Dosis"/>
                <a:ea typeface="Dosis"/>
                <a:cs typeface="Dosis"/>
                <a:sym typeface="Dosis"/>
              </a:defRPr>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31" name="Google Shape;131;p22"/>
          <p:cNvSpPr txBox="1"/>
          <p:nvPr>
            <p:ph idx="5" type="body"/>
          </p:nvPr>
        </p:nvSpPr>
        <p:spPr>
          <a:xfrm>
            <a:off x="1418100" y="1881527"/>
            <a:ext cx="3570600" cy="24024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sz="1200">
                <a:solidFill>
                  <a:srgbClr val="1E3A6F"/>
                </a:solidFill>
              </a:defRPr>
            </a:lvl1pPr>
            <a:lvl2pPr indent="-228600" lvl="1" marL="914400" rtl="0" algn="l">
              <a:spcBef>
                <a:spcPts val="0"/>
              </a:spcBef>
              <a:spcAft>
                <a:spcPts val="0"/>
              </a:spcAft>
              <a:buSzPts val="600"/>
              <a:buNone/>
              <a:defRPr sz="1200">
                <a:solidFill>
                  <a:srgbClr val="1E3A6F"/>
                </a:solidFill>
              </a:defRPr>
            </a:lvl2pPr>
            <a:lvl3pPr indent="-228600" lvl="2" marL="1371600" rtl="0" algn="l">
              <a:spcBef>
                <a:spcPts val="0"/>
              </a:spcBef>
              <a:spcAft>
                <a:spcPts val="0"/>
              </a:spcAft>
              <a:buSzPts val="600"/>
              <a:buNone/>
              <a:defRPr sz="1200">
                <a:solidFill>
                  <a:srgbClr val="1E3A6F"/>
                </a:solidFill>
              </a:defRPr>
            </a:lvl3pPr>
            <a:lvl4pPr indent="-228600" lvl="3" marL="1828800" rtl="0" algn="l">
              <a:spcBef>
                <a:spcPts val="0"/>
              </a:spcBef>
              <a:spcAft>
                <a:spcPts val="0"/>
              </a:spcAft>
              <a:buSzPts val="600"/>
              <a:buNone/>
              <a:defRPr sz="1200">
                <a:solidFill>
                  <a:srgbClr val="1E3A6F"/>
                </a:solidFill>
              </a:defRPr>
            </a:lvl4pPr>
            <a:lvl5pPr indent="-228600" lvl="4" marL="2286000" rtl="0" algn="l">
              <a:spcBef>
                <a:spcPts val="0"/>
              </a:spcBef>
              <a:spcAft>
                <a:spcPts val="0"/>
              </a:spcAft>
              <a:buSzPts val="600"/>
              <a:buNone/>
              <a:defRPr sz="1200">
                <a:solidFill>
                  <a:srgbClr val="1E3A6F"/>
                </a:solidFill>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32" name="Google Shape;132;p22"/>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l Slide 4">
  <p:cSld name="General Slide 3">
    <p:spTree>
      <p:nvGrpSpPr>
        <p:cNvPr id="133" name="Shape 133"/>
        <p:cNvGrpSpPr/>
        <p:nvPr/>
      </p:nvGrpSpPr>
      <p:grpSpPr>
        <a:xfrm>
          <a:off x="0" y="0"/>
          <a:ext cx="0" cy="0"/>
          <a:chOff x="0" y="0"/>
          <a:chExt cx="0" cy="0"/>
        </a:xfrm>
      </p:grpSpPr>
      <p:pic>
        <p:nvPicPr>
          <p:cNvPr descr="Background pattern&#10;&#10;Description automatically generated" id="134" name="Google Shape;134;p23"/>
          <p:cNvPicPr preferRelativeResize="0"/>
          <p:nvPr/>
        </p:nvPicPr>
        <p:blipFill rotWithShape="1">
          <a:blip r:embed="rId2">
            <a:alphaModFix/>
          </a:blip>
          <a:srcRect b="0" l="0" r="0" t="0"/>
          <a:stretch/>
        </p:blipFill>
        <p:spPr>
          <a:xfrm>
            <a:off x="-650" y="-195"/>
            <a:ext cx="9144002" cy="5143522"/>
          </a:xfrm>
          <a:prstGeom prst="rect">
            <a:avLst/>
          </a:prstGeom>
          <a:noFill/>
          <a:ln>
            <a:noFill/>
          </a:ln>
        </p:spPr>
      </p:pic>
      <p:sp>
        <p:nvSpPr>
          <p:cNvPr id="135" name="Google Shape;135;p23"/>
          <p:cNvSpPr/>
          <p:nvPr/>
        </p:nvSpPr>
        <p:spPr>
          <a:xfrm>
            <a:off x="1186329" y="569155"/>
            <a:ext cx="7380589" cy="3981098"/>
          </a:xfrm>
          <a:custGeom>
            <a:rect b="b" l="l" r="r" t="t"/>
            <a:pathLst>
              <a:path extrusionOk="0" h="8749665" w="16221075">
                <a:moveTo>
                  <a:pt x="16220993" y="0"/>
                </a:moveTo>
                <a:lnTo>
                  <a:pt x="0" y="0"/>
                </a:lnTo>
                <a:lnTo>
                  <a:pt x="0" y="8749304"/>
                </a:lnTo>
                <a:lnTo>
                  <a:pt x="16220993" y="8749304"/>
                </a:lnTo>
                <a:lnTo>
                  <a:pt x="16220993" y="0"/>
                </a:lnTo>
                <a:close/>
              </a:path>
            </a:pathLst>
          </a:custGeom>
          <a:solidFill>
            <a:srgbClr val="E8F0F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800"/>
          </a:p>
        </p:txBody>
      </p:sp>
      <p:sp>
        <p:nvSpPr>
          <p:cNvPr id="136" name="Google Shape;136;p23"/>
          <p:cNvSpPr txBox="1"/>
          <p:nvPr>
            <p:ph idx="1" type="body"/>
          </p:nvPr>
        </p:nvSpPr>
        <p:spPr>
          <a:xfrm rot="-5400000">
            <a:off x="-1248777" y="3255629"/>
            <a:ext cx="3151500" cy="1896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sz="800">
                <a:solidFill>
                  <a:schemeClr val="lt1"/>
                </a:solidFill>
              </a:defRPr>
            </a:lvl1pPr>
            <a:lvl2pPr indent="-228600" lvl="1" marL="914400" rtl="0" algn="l">
              <a:spcBef>
                <a:spcPts val="0"/>
              </a:spcBef>
              <a:spcAft>
                <a:spcPts val="0"/>
              </a:spcAft>
              <a:buSzPts val="600"/>
              <a:buNone/>
              <a:defRPr sz="800"/>
            </a:lvl2pPr>
            <a:lvl3pPr indent="-228600" lvl="2" marL="1371600" rtl="0" algn="l">
              <a:spcBef>
                <a:spcPts val="0"/>
              </a:spcBef>
              <a:spcAft>
                <a:spcPts val="0"/>
              </a:spcAft>
              <a:buSzPts val="600"/>
              <a:buNone/>
              <a:defRPr sz="800"/>
            </a:lvl3pPr>
            <a:lvl4pPr indent="-228600" lvl="3" marL="1828800" rtl="0" algn="l">
              <a:spcBef>
                <a:spcPts val="0"/>
              </a:spcBef>
              <a:spcAft>
                <a:spcPts val="0"/>
              </a:spcAft>
              <a:buSzPts val="600"/>
              <a:buNone/>
              <a:defRPr sz="800"/>
            </a:lvl4pPr>
            <a:lvl5pPr indent="-228600" lvl="4" marL="2286000" rtl="0" algn="l">
              <a:spcBef>
                <a:spcPts val="0"/>
              </a:spcBef>
              <a:spcAft>
                <a:spcPts val="0"/>
              </a:spcAft>
              <a:buSzPts val="600"/>
              <a:buNone/>
              <a:defRPr sz="800"/>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cxnSp>
        <p:nvCxnSpPr>
          <p:cNvPr id="137" name="Google Shape;137;p23"/>
          <p:cNvCxnSpPr/>
          <p:nvPr/>
        </p:nvCxnSpPr>
        <p:spPr>
          <a:xfrm>
            <a:off x="586302" y="284247"/>
            <a:ext cx="0" cy="4596000"/>
          </a:xfrm>
          <a:prstGeom prst="straightConnector1">
            <a:avLst/>
          </a:prstGeom>
          <a:noFill/>
          <a:ln cap="flat" cmpd="sng" w="9525">
            <a:solidFill>
              <a:schemeClr val="lt1"/>
            </a:solidFill>
            <a:prstDash val="solid"/>
            <a:round/>
            <a:headEnd len="sm" w="sm" type="none"/>
            <a:tailEnd len="sm" w="sm" type="none"/>
          </a:ln>
        </p:spPr>
      </p:cxnSp>
      <p:sp>
        <p:nvSpPr>
          <p:cNvPr id="138" name="Google Shape;138;p23"/>
          <p:cNvSpPr txBox="1"/>
          <p:nvPr>
            <p:ph idx="2" type="body"/>
          </p:nvPr>
        </p:nvSpPr>
        <p:spPr>
          <a:xfrm>
            <a:off x="1418100" y="808815"/>
            <a:ext cx="3570600" cy="4779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b="1" i="0" sz="2700">
                <a:solidFill>
                  <a:srgbClr val="1E3A6F"/>
                </a:solidFill>
                <a:latin typeface="Dosis"/>
                <a:ea typeface="Dosis"/>
                <a:cs typeface="Dosis"/>
                <a:sym typeface="Dosis"/>
              </a:defRPr>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39" name="Google Shape;139;p23"/>
          <p:cNvSpPr txBox="1"/>
          <p:nvPr>
            <p:ph idx="3" type="body"/>
          </p:nvPr>
        </p:nvSpPr>
        <p:spPr>
          <a:xfrm>
            <a:off x="1418100" y="1185518"/>
            <a:ext cx="3570600" cy="4779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b="0" i="0" sz="2700">
                <a:solidFill>
                  <a:srgbClr val="1E3A6F"/>
                </a:solidFill>
                <a:latin typeface="Dosis"/>
                <a:ea typeface="Dosis"/>
                <a:cs typeface="Dosis"/>
                <a:sym typeface="Dosis"/>
              </a:defRPr>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40" name="Google Shape;140;p23"/>
          <p:cNvSpPr txBox="1"/>
          <p:nvPr>
            <p:ph idx="4" type="body"/>
          </p:nvPr>
        </p:nvSpPr>
        <p:spPr>
          <a:xfrm>
            <a:off x="1418100" y="1881525"/>
            <a:ext cx="3372900" cy="24024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sz="1200">
                <a:solidFill>
                  <a:srgbClr val="1E3A6F"/>
                </a:solidFill>
              </a:defRPr>
            </a:lvl1pPr>
            <a:lvl2pPr indent="-228600" lvl="1" marL="914400" rtl="0" algn="l">
              <a:spcBef>
                <a:spcPts val="0"/>
              </a:spcBef>
              <a:spcAft>
                <a:spcPts val="0"/>
              </a:spcAft>
              <a:buSzPts val="600"/>
              <a:buNone/>
              <a:defRPr sz="1200">
                <a:solidFill>
                  <a:srgbClr val="1E3A6F"/>
                </a:solidFill>
              </a:defRPr>
            </a:lvl2pPr>
            <a:lvl3pPr indent="-228600" lvl="2" marL="1371600" rtl="0" algn="l">
              <a:spcBef>
                <a:spcPts val="0"/>
              </a:spcBef>
              <a:spcAft>
                <a:spcPts val="0"/>
              </a:spcAft>
              <a:buSzPts val="600"/>
              <a:buNone/>
              <a:defRPr sz="1200">
                <a:solidFill>
                  <a:srgbClr val="1E3A6F"/>
                </a:solidFill>
              </a:defRPr>
            </a:lvl3pPr>
            <a:lvl4pPr indent="-228600" lvl="3" marL="1828800" rtl="0" algn="l">
              <a:spcBef>
                <a:spcPts val="0"/>
              </a:spcBef>
              <a:spcAft>
                <a:spcPts val="0"/>
              </a:spcAft>
              <a:buSzPts val="600"/>
              <a:buNone/>
              <a:defRPr sz="1200">
                <a:solidFill>
                  <a:srgbClr val="1E3A6F"/>
                </a:solidFill>
              </a:defRPr>
            </a:lvl4pPr>
            <a:lvl5pPr indent="-228600" lvl="4" marL="2286000" rtl="0" algn="l">
              <a:spcBef>
                <a:spcPts val="0"/>
              </a:spcBef>
              <a:spcAft>
                <a:spcPts val="0"/>
              </a:spcAft>
              <a:buSzPts val="600"/>
              <a:buNone/>
              <a:defRPr sz="1200">
                <a:solidFill>
                  <a:srgbClr val="1E3A6F"/>
                </a:solidFill>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41" name="Google Shape;141;p23"/>
          <p:cNvSpPr txBox="1"/>
          <p:nvPr>
            <p:ph idx="5" type="body"/>
          </p:nvPr>
        </p:nvSpPr>
        <p:spPr>
          <a:xfrm>
            <a:off x="4928050" y="1881525"/>
            <a:ext cx="3461400" cy="24024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sz="1200">
                <a:solidFill>
                  <a:srgbClr val="1E3A6F"/>
                </a:solidFill>
              </a:defRPr>
            </a:lvl1pPr>
            <a:lvl2pPr indent="-228600" lvl="1" marL="914400" rtl="0" algn="l">
              <a:spcBef>
                <a:spcPts val="0"/>
              </a:spcBef>
              <a:spcAft>
                <a:spcPts val="0"/>
              </a:spcAft>
              <a:buSzPts val="600"/>
              <a:buNone/>
              <a:defRPr sz="1200">
                <a:solidFill>
                  <a:srgbClr val="1E3A6F"/>
                </a:solidFill>
              </a:defRPr>
            </a:lvl2pPr>
            <a:lvl3pPr indent="-228600" lvl="2" marL="1371600" rtl="0" algn="l">
              <a:spcBef>
                <a:spcPts val="0"/>
              </a:spcBef>
              <a:spcAft>
                <a:spcPts val="0"/>
              </a:spcAft>
              <a:buSzPts val="600"/>
              <a:buNone/>
              <a:defRPr sz="1200">
                <a:solidFill>
                  <a:srgbClr val="1E3A6F"/>
                </a:solidFill>
              </a:defRPr>
            </a:lvl3pPr>
            <a:lvl4pPr indent="-228600" lvl="3" marL="1828800" rtl="0" algn="l">
              <a:spcBef>
                <a:spcPts val="0"/>
              </a:spcBef>
              <a:spcAft>
                <a:spcPts val="0"/>
              </a:spcAft>
              <a:buSzPts val="600"/>
              <a:buNone/>
              <a:defRPr sz="1200">
                <a:solidFill>
                  <a:srgbClr val="1E3A6F"/>
                </a:solidFill>
              </a:defRPr>
            </a:lvl4pPr>
            <a:lvl5pPr indent="-228600" lvl="4" marL="2286000" rtl="0" algn="l">
              <a:spcBef>
                <a:spcPts val="0"/>
              </a:spcBef>
              <a:spcAft>
                <a:spcPts val="0"/>
              </a:spcAft>
              <a:buSzPts val="600"/>
              <a:buNone/>
              <a:defRPr sz="1200">
                <a:solidFill>
                  <a:srgbClr val="1E3A6F"/>
                </a:solidFill>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42" name="Google Shape;142;p23"/>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143" name="Shape 143"/>
        <p:cNvGrpSpPr/>
        <p:nvPr/>
      </p:nvGrpSpPr>
      <p:grpSpPr>
        <a:xfrm>
          <a:off x="0" y="0"/>
          <a:ext cx="0" cy="0"/>
          <a:chOff x="0" y="0"/>
          <a:chExt cx="0" cy="0"/>
        </a:xfrm>
      </p:grpSpPr>
      <p:pic>
        <p:nvPicPr>
          <p:cNvPr descr="Background pattern&#10;&#10;Description automatically generated" id="144" name="Google Shape;144;p24"/>
          <p:cNvPicPr preferRelativeResize="0"/>
          <p:nvPr/>
        </p:nvPicPr>
        <p:blipFill rotWithShape="1">
          <a:blip r:embed="rId2">
            <a:alphaModFix/>
          </a:blip>
          <a:srcRect b="0" l="0" r="0" t="0"/>
          <a:stretch/>
        </p:blipFill>
        <p:spPr>
          <a:xfrm>
            <a:off x="0" y="181"/>
            <a:ext cx="9143359" cy="5143139"/>
          </a:xfrm>
          <a:prstGeom prst="rect">
            <a:avLst/>
          </a:prstGeom>
          <a:noFill/>
          <a:ln>
            <a:noFill/>
          </a:ln>
        </p:spPr>
      </p:pic>
      <p:sp>
        <p:nvSpPr>
          <p:cNvPr id="145" name="Google Shape;145;p24"/>
          <p:cNvSpPr txBox="1"/>
          <p:nvPr>
            <p:ph idx="1" type="body"/>
          </p:nvPr>
        </p:nvSpPr>
        <p:spPr>
          <a:xfrm rot="-5400000">
            <a:off x="-1248777" y="3255629"/>
            <a:ext cx="3151500" cy="1896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sz="800">
                <a:solidFill>
                  <a:schemeClr val="lt1"/>
                </a:solidFill>
              </a:defRPr>
            </a:lvl1pPr>
            <a:lvl2pPr indent="-228600" lvl="1" marL="914400" rtl="0" algn="l">
              <a:spcBef>
                <a:spcPts val="0"/>
              </a:spcBef>
              <a:spcAft>
                <a:spcPts val="0"/>
              </a:spcAft>
              <a:buSzPts val="600"/>
              <a:buNone/>
              <a:defRPr sz="800"/>
            </a:lvl2pPr>
            <a:lvl3pPr indent="-228600" lvl="2" marL="1371600" rtl="0" algn="l">
              <a:spcBef>
                <a:spcPts val="0"/>
              </a:spcBef>
              <a:spcAft>
                <a:spcPts val="0"/>
              </a:spcAft>
              <a:buSzPts val="600"/>
              <a:buNone/>
              <a:defRPr sz="800"/>
            </a:lvl3pPr>
            <a:lvl4pPr indent="-228600" lvl="3" marL="1828800" rtl="0" algn="l">
              <a:spcBef>
                <a:spcPts val="0"/>
              </a:spcBef>
              <a:spcAft>
                <a:spcPts val="0"/>
              </a:spcAft>
              <a:buSzPts val="600"/>
              <a:buNone/>
              <a:defRPr sz="800"/>
            </a:lvl4pPr>
            <a:lvl5pPr indent="-228600" lvl="4" marL="2286000" rtl="0" algn="l">
              <a:spcBef>
                <a:spcPts val="0"/>
              </a:spcBef>
              <a:spcAft>
                <a:spcPts val="0"/>
              </a:spcAft>
              <a:buSzPts val="600"/>
              <a:buNone/>
              <a:defRPr sz="800"/>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cxnSp>
        <p:nvCxnSpPr>
          <p:cNvPr id="146" name="Google Shape;146;p24"/>
          <p:cNvCxnSpPr/>
          <p:nvPr/>
        </p:nvCxnSpPr>
        <p:spPr>
          <a:xfrm>
            <a:off x="586302" y="284247"/>
            <a:ext cx="0" cy="4596000"/>
          </a:xfrm>
          <a:prstGeom prst="straightConnector1">
            <a:avLst/>
          </a:prstGeom>
          <a:noFill/>
          <a:ln cap="flat" cmpd="sng" w="9525">
            <a:solidFill>
              <a:schemeClr val="lt1"/>
            </a:solidFill>
            <a:prstDash val="solid"/>
            <a:round/>
            <a:headEnd len="sm" w="sm" type="none"/>
            <a:tailEnd len="sm" w="sm" type="none"/>
          </a:ln>
        </p:spPr>
      </p:cxnSp>
      <p:pic>
        <p:nvPicPr>
          <p:cNvPr id="147" name="Google Shape;147;p24"/>
          <p:cNvPicPr preferRelativeResize="0"/>
          <p:nvPr/>
        </p:nvPicPr>
        <p:blipFill rotWithShape="1">
          <a:blip r:embed="rId3">
            <a:alphaModFix/>
          </a:blip>
          <a:srcRect b="0" l="0" r="0" t="0"/>
          <a:stretch/>
        </p:blipFill>
        <p:spPr>
          <a:xfrm>
            <a:off x="1210105" y="0"/>
            <a:ext cx="2745032" cy="4122410"/>
          </a:xfrm>
          <a:prstGeom prst="rect">
            <a:avLst/>
          </a:prstGeom>
          <a:noFill/>
          <a:ln>
            <a:noFill/>
          </a:ln>
        </p:spPr>
      </p:pic>
      <p:pic>
        <p:nvPicPr>
          <p:cNvPr descr="A picture containing text&#10;&#10;Description automatically generated" id="148" name="Google Shape;148;p24"/>
          <p:cNvPicPr preferRelativeResize="0"/>
          <p:nvPr/>
        </p:nvPicPr>
        <p:blipFill rotWithShape="1">
          <a:blip r:embed="rId4">
            <a:alphaModFix/>
          </a:blip>
          <a:srcRect b="0" l="0" r="0" t="0"/>
          <a:stretch/>
        </p:blipFill>
        <p:spPr>
          <a:xfrm>
            <a:off x="1730024" y="207541"/>
            <a:ext cx="1709756" cy="979324"/>
          </a:xfrm>
          <a:prstGeom prst="rect">
            <a:avLst/>
          </a:prstGeom>
          <a:noFill/>
          <a:ln>
            <a:noFill/>
          </a:ln>
        </p:spPr>
      </p:pic>
      <p:sp>
        <p:nvSpPr>
          <p:cNvPr id="149" name="Google Shape;149;p24"/>
          <p:cNvSpPr txBox="1"/>
          <p:nvPr>
            <p:ph type="title"/>
          </p:nvPr>
        </p:nvSpPr>
        <p:spPr>
          <a:xfrm>
            <a:off x="4586547" y="2061205"/>
            <a:ext cx="4075200" cy="584700"/>
          </a:xfrm>
          <a:prstGeom prst="rect">
            <a:avLst/>
          </a:prstGeom>
          <a:noFill/>
          <a:ln>
            <a:noFill/>
          </a:ln>
        </p:spPr>
        <p:txBody>
          <a:bodyPr anchorCtr="0" anchor="ctr" bIns="0" lIns="0" spcFirstLastPara="1" rIns="0" wrap="square" tIns="7800">
            <a:spAutoFit/>
          </a:bodyPr>
          <a:lstStyle>
            <a:lvl1pPr lvl="0" rtl="0" algn="l">
              <a:lnSpc>
                <a:spcPct val="80000"/>
              </a:lnSpc>
              <a:spcBef>
                <a:spcPts val="0"/>
              </a:spcBef>
              <a:spcAft>
                <a:spcPts val="0"/>
              </a:spcAft>
              <a:buSzPts val="100"/>
              <a:buNone/>
              <a:defRPr sz="4700"/>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150" name="Google Shape;150;p24"/>
          <p:cNvSpPr txBox="1"/>
          <p:nvPr>
            <p:ph idx="2" type="body"/>
          </p:nvPr>
        </p:nvSpPr>
        <p:spPr>
          <a:xfrm>
            <a:off x="4579131" y="2710373"/>
            <a:ext cx="4082400" cy="513900"/>
          </a:xfrm>
          <a:prstGeom prst="rect">
            <a:avLst/>
          </a:prstGeom>
          <a:noFill/>
          <a:ln>
            <a:noFill/>
          </a:ln>
        </p:spPr>
        <p:txBody>
          <a:bodyPr anchorCtr="0" anchor="t" bIns="20775" lIns="41575" spcFirstLastPara="1" rIns="41575" wrap="square" tIns="20775">
            <a:normAutofit/>
          </a:bodyPr>
          <a:lstStyle>
            <a:lvl1pPr indent="-228600" lvl="0" marL="457200" rtl="0" algn="l">
              <a:spcBef>
                <a:spcPts val="0"/>
              </a:spcBef>
              <a:spcAft>
                <a:spcPts val="0"/>
              </a:spcAft>
              <a:buSzPts val="600"/>
              <a:buNone/>
              <a:defRPr b="0" i="0" sz="1800">
                <a:solidFill>
                  <a:schemeClr val="lt1"/>
                </a:solidFill>
                <a:latin typeface="Dosis"/>
                <a:ea typeface="Dosis"/>
                <a:cs typeface="Dosis"/>
                <a:sym typeface="Dosis"/>
              </a:defRPr>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51" name="Google Shape;151;p24"/>
          <p:cNvSpPr/>
          <p:nvPr>
            <p:ph idx="3" type="pic"/>
          </p:nvPr>
        </p:nvSpPr>
        <p:spPr>
          <a:xfrm>
            <a:off x="1989961" y="1481599"/>
            <a:ext cx="1212900" cy="522900"/>
          </a:xfrm>
          <a:prstGeom prst="rect">
            <a:avLst/>
          </a:prstGeom>
          <a:solidFill>
            <a:srgbClr val="D8D8D8"/>
          </a:solidFill>
          <a:ln>
            <a:noFill/>
          </a:ln>
        </p:spPr>
      </p:sp>
      <p:sp>
        <p:nvSpPr>
          <p:cNvPr id="152" name="Google Shape;152;p24"/>
          <p:cNvSpPr/>
          <p:nvPr>
            <p:ph idx="4" type="pic"/>
          </p:nvPr>
        </p:nvSpPr>
        <p:spPr>
          <a:xfrm>
            <a:off x="1989961" y="2387388"/>
            <a:ext cx="1212900" cy="522900"/>
          </a:xfrm>
          <a:prstGeom prst="rect">
            <a:avLst/>
          </a:prstGeom>
          <a:solidFill>
            <a:srgbClr val="D8D8D8"/>
          </a:solidFill>
          <a:ln>
            <a:noFill/>
          </a:ln>
        </p:spPr>
      </p:sp>
      <p:sp>
        <p:nvSpPr>
          <p:cNvPr id="153" name="Google Shape;153;p24"/>
          <p:cNvSpPr/>
          <p:nvPr>
            <p:ph idx="5" type="pic"/>
          </p:nvPr>
        </p:nvSpPr>
        <p:spPr>
          <a:xfrm>
            <a:off x="1989961" y="3292645"/>
            <a:ext cx="1212900" cy="522900"/>
          </a:xfrm>
          <a:prstGeom prst="rect">
            <a:avLst/>
          </a:prstGeom>
          <a:solidFill>
            <a:srgbClr val="D8D8D8"/>
          </a:solidFill>
          <a:ln>
            <a:noFill/>
          </a:ln>
        </p:spPr>
      </p:sp>
      <p:sp>
        <p:nvSpPr>
          <p:cNvPr id="154" name="Google Shape;154;p24"/>
          <p:cNvSpPr txBox="1"/>
          <p:nvPr>
            <p:ph idx="6" type="body"/>
          </p:nvPr>
        </p:nvSpPr>
        <p:spPr>
          <a:xfrm>
            <a:off x="6478203" y="284247"/>
            <a:ext cx="2228400" cy="312000"/>
          </a:xfrm>
          <a:prstGeom prst="rect">
            <a:avLst/>
          </a:prstGeom>
          <a:noFill/>
          <a:ln>
            <a:noFill/>
          </a:ln>
        </p:spPr>
        <p:txBody>
          <a:bodyPr anchorCtr="0" anchor="t" bIns="20775" lIns="41575" spcFirstLastPara="1" rIns="41575" wrap="square" tIns="20775">
            <a:normAutofit/>
          </a:bodyPr>
          <a:lstStyle>
            <a:lvl1pPr indent="-228600" lvl="0" marL="457200" rtl="0" algn="r">
              <a:spcBef>
                <a:spcPts val="0"/>
              </a:spcBef>
              <a:spcAft>
                <a:spcPts val="0"/>
              </a:spcAft>
              <a:buSzPts val="600"/>
              <a:buNone/>
              <a:defRPr sz="1300"/>
            </a:lvl1pPr>
            <a:lvl2pPr indent="-228600" lvl="1" marL="914400" rtl="0" algn="l">
              <a:spcBef>
                <a:spcPts val="0"/>
              </a:spcBef>
              <a:spcAft>
                <a:spcPts val="0"/>
              </a:spcAft>
              <a:buSzPts val="600"/>
              <a:buNone/>
              <a:defRPr/>
            </a:lvl2pPr>
            <a:lvl3pPr indent="-228600" lvl="2" marL="1371600" rtl="0" algn="l">
              <a:spcBef>
                <a:spcPts val="0"/>
              </a:spcBef>
              <a:spcAft>
                <a:spcPts val="0"/>
              </a:spcAft>
              <a:buSzPts val="600"/>
              <a:buNone/>
              <a:defRPr/>
            </a:lvl3pPr>
            <a:lvl4pPr indent="-228600" lvl="3" marL="1828800" rtl="0" algn="l">
              <a:spcBef>
                <a:spcPts val="0"/>
              </a:spcBef>
              <a:spcAft>
                <a:spcPts val="0"/>
              </a:spcAft>
              <a:buSzPts val="600"/>
              <a:buNone/>
              <a:defRPr/>
            </a:lvl4pPr>
            <a:lvl5pPr indent="-228600" lvl="4" marL="2286000" rtl="0" algn="l">
              <a:spcBef>
                <a:spcPts val="0"/>
              </a:spcBef>
              <a:spcAft>
                <a:spcPts val="0"/>
              </a:spcAft>
              <a:buSzPts val="600"/>
              <a:buNone/>
              <a:defRPr/>
            </a:lvl5pPr>
            <a:lvl6pPr indent="-228600" lvl="5" marL="2743200" rtl="0" algn="l">
              <a:spcBef>
                <a:spcPts val="0"/>
              </a:spcBef>
              <a:spcAft>
                <a:spcPts val="0"/>
              </a:spcAft>
              <a:buSzPts val="2200"/>
              <a:buNone/>
              <a:defRPr/>
            </a:lvl6pPr>
            <a:lvl7pPr indent="-228600" lvl="6" marL="3200400" rtl="0" algn="l">
              <a:spcBef>
                <a:spcPts val="0"/>
              </a:spcBef>
              <a:spcAft>
                <a:spcPts val="0"/>
              </a:spcAft>
              <a:buSzPts val="2200"/>
              <a:buNone/>
              <a:defRPr/>
            </a:lvl7pPr>
            <a:lvl8pPr indent="-228600" lvl="7" marL="3657600" rtl="0" algn="l">
              <a:spcBef>
                <a:spcPts val="0"/>
              </a:spcBef>
              <a:spcAft>
                <a:spcPts val="0"/>
              </a:spcAft>
              <a:buSzPts val="2200"/>
              <a:buNone/>
              <a:defRPr/>
            </a:lvl8pPr>
            <a:lvl9pPr indent="-228600" lvl="8" marL="4114800" rtl="0" algn="l">
              <a:spcBef>
                <a:spcPts val="0"/>
              </a:spcBef>
              <a:spcAft>
                <a:spcPts val="0"/>
              </a:spcAft>
              <a:buSzPts val="2200"/>
              <a:buNone/>
              <a:defRPr/>
            </a:lvl9pPr>
          </a:lstStyle>
          <a:p/>
        </p:txBody>
      </p:sp>
      <p:sp>
        <p:nvSpPr>
          <p:cNvPr id="155" name="Google Shape;155;p24"/>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nvSpPr>
        <p:spPr>
          <a:xfrm>
            <a:off x="381258" y="1098238"/>
            <a:ext cx="2641500" cy="559800"/>
          </a:xfrm>
          <a:prstGeom prst="rect">
            <a:avLst/>
          </a:prstGeom>
          <a:noFill/>
          <a:ln>
            <a:noFill/>
          </a:ln>
        </p:spPr>
        <p:txBody>
          <a:bodyPr anchorCtr="0" anchor="t" bIns="0" lIns="0" spcFirstLastPara="1" rIns="0" wrap="square" tIns="5475">
            <a:spAutoFit/>
          </a:bodyPr>
          <a:lstStyle/>
          <a:p>
            <a:pPr indent="0" lvl="0" marL="0" rtl="0" algn="l">
              <a:spcBef>
                <a:spcPts val="0"/>
              </a:spcBef>
              <a:spcAft>
                <a:spcPts val="0"/>
              </a:spcAft>
              <a:buNone/>
            </a:pPr>
            <a:r>
              <a:rPr lang="en-GB" sz="3600">
                <a:solidFill>
                  <a:schemeClr val="lt1"/>
                </a:solidFill>
                <a:latin typeface="Dosis"/>
                <a:ea typeface="Dosis"/>
                <a:cs typeface="Dosis"/>
                <a:sym typeface="Dosis"/>
              </a:rPr>
              <a:t>The Main Title</a:t>
            </a:r>
            <a:endParaRPr sz="3600">
              <a:solidFill>
                <a:schemeClr val="lt1"/>
              </a:solidFill>
              <a:latin typeface="Dosis"/>
              <a:ea typeface="Dosis"/>
              <a:cs typeface="Dosis"/>
              <a:sym typeface="Dosis"/>
            </a:endParaRPr>
          </a:p>
        </p:txBody>
      </p:sp>
      <p:sp>
        <p:nvSpPr>
          <p:cNvPr id="52" name="Google Shape;52;p13"/>
          <p:cNvSpPr txBox="1"/>
          <p:nvPr>
            <p:ph type="title"/>
          </p:nvPr>
        </p:nvSpPr>
        <p:spPr>
          <a:xfrm>
            <a:off x="331828" y="166060"/>
            <a:ext cx="8480400" cy="1019400"/>
          </a:xfrm>
          <a:prstGeom prst="rect">
            <a:avLst/>
          </a:prstGeom>
          <a:noFill/>
          <a:ln>
            <a:noFill/>
          </a:ln>
        </p:spPr>
        <p:txBody>
          <a:bodyPr anchorCtr="0" anchor="ctr" bIns="20775" lIns="41575" spcFirstLastPara="1" rIns="41575" wrap="square" tIns="20775">
            <a:normAutofit/>
          </a:bodyPr>
          <a:lstStyle>
            <a:lvl1pPr lvl="0" marR="0" rtl="0" algn="l">
              <a:lnSpc>
                <a:spcPct val="80000"/>
              </a:lnSpc>
              <a:spcBef>
                <a:spcPts val="0"/>
              </a:spcBef>
              <a:spcAft>
                <a:spcPts val="0"/>
              </a:spcAft>
              <a:buSzPts val="100"/>
              <a:buNone/>
              <a:defRPr b="1" i="0" sz="3400" u="none" cap="none" strike="noStrike">
                <a:solidFill>
                  <a:schemeClr val="lt1"/>
                </a:solidFill>
                <a:latin typeface="Dosis"/>
                <a:ea typeface="Dosis"/>
                <a:cs typeface="Dosis"/>
                <a:sym typeface="Dosis"/>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
        <p:nvSpPr>
          <p:cNvPr id="53" name="Google Shape;53;p13"/>
          <p:cNvSpPr txBox="1"/>
          <p:nvPr>
            <p:ph idx="1" type="body"/>
          </p:nvPr>
        </p:nvSpPr>
        <p:spPr>
          <a:xfrm>
            <a:off x="381240" y="1801754"/>
            <a:ext cx="8480400" cy="3508800"/>
          </a:xfrm>
          <a:prstGeom prst="rect">
            <a:avLst/>
          </a:prstGeom>
          <a:noFill/>
          <a:ln>
            <a:noFill/>
          </a:ln>
        </p:spPr>
        <p:txBody>
          <a:bodyPr anchorCtr="0" anchor="t" bIns="20775" lIns="41575" spcFirstLastPara="1" rIns="41575" wrap="square" tIns="20775">
            <a:normAutofit/>
          </a:bodyPr>
          <a:lstStyle>
            <a:lvl1pPr indent="-228600" lvl="0" marL="457200" marR="0" rtl="0" algn="l">
              <a:spcBef>
                <a:spcPts val="0"/>
              </a:spcBef>
              <a:spcAft>
                <a:spcPts val="0"/>
              </a:spcAft>
              <a:buSzPts val="600"/>
              <a:buNone/>
              <a:defRPr b="0" i="0" sz="2200" u="none" cap="none" strike="noStrike">
                <a:solidFill>
                  <a:schemeClr val="lt1"/>
                </a:solidFill>
                <a:latin typeface="Dosis"/>
                <a:ea typeface="Dosis"/>
                <a:cs typeface="Dosis"/>
                <a:sym typeface="Dosis"/>
              </a:defRPr>
            </a:lvl1pPr>
            <a:lvl2pPr indent="-228600" lvl="1" marL="914400" marR="0" rtl="0" algn="l">
              <a:spcBef>
                <a:spcPts val="0"/>
              </a:spcBef>
              <a:spcAft>
                <a:spcPts val="0"/>
              </a:spcAft>
              <a:buSzPts val="600"/>
              <a:buNone/>
              <a:defRPr b="0" i="0" sz="2200" u="none" cap="none" strike="noStrike">
                <a:solidFill>
                  <a:schemeClr val="lt1"/>
                </a:solidFill>
                <a:latin typeface="Dosis"/>
                <a:ea typeface="Dosis"/>
                <a:cs typeface="Dosis"/>
                <a:sym typeface="Dosis"/>
              </a:defRPr>
            </a:lvl2pPr>
            <a:lvl3pPr indent="-228600" lvl="2" marL="1371600" marR="0" rtl="0" algn="l">
              <a:spcBef>
                <a:spcPts val="0"/>
              </a:spcBef>
              <a:spcAft>
                <a:spcPts val="0"/>
              </a:spcAft>
              <a:buSzPts val="600"/>
              <a:buNone/>
              <a:defRPr b="0" i="0" sz="2200" u="none" cap="none" strike="noStrike">
                <a:solidFill>
                  <a:schemeClr val="lt1"/>
                </a:solidFill>
                <a:latin typeface="Dosis"/>
                <a:ea typeface="Dosis"/>
                <a:cs typeface="Dosis"/>
                <a:sym typeface="Dosis"/>
              </a:defRPr>
            </a:lvl3pPr>
            <a:lvl4pPr indent="-228600" lvl="3" marL="1828800" marR="0" rtl="0" algn="l">
              <a:spcBef>
                <a:spcPts val="0"/>
              </a:spcBef>
              <a:spcAft>
                <a:spcPts val="0"/>
              </a:spcAft>
              <a:buSzPts val="600"/>
              <a:buNone/>
              <a:defRPr b="0" i="0" sz="2200" u="none" cap="none" strike="noStrike">
                <a:solidFill>
                  <a:schemeClr val="lt1"/>
                </a:solidFill>
                <a:latin typeface="Dosis"/>
                <a:ea typeface="Dosis"/>
                <a:cs typeface="Dosis"/>
                <a:sym typeface="Dosis"/>
              </a:defRPr>
            </a:lvl4pPr>
            <a:lvl5pPr indent="-228600" lvl="4" marL="2286000" marR="0" rtl="0" algn="l">
              <a:spcBef>
                <a:spcPts val="0"/>
              </a:spcBef>
              <a:spcAft>
                <a:spcPts val="0"/>
              </a:spcAft>
              <a:buSzPts val="600"/>
              <a:buNone/>
              <a:defRPr b="0" i="0" sz="2200" u="none" cap="none" strike="noStrike">
                <a:solidFill>
                  <a:schemeClr val="lt1"/>
                </a:solidFill>
                <a:latin typeface="Dosis"/>
                <a:ea typeface="Dosis"/>
                <a:cs typeface="Dosis"/>
                <a:sym typeface="Dosis"/>
              </a:defRPr>
            </a:lvl5pPr>
            <a:lvl6pPr indent="-228600" lvl="5" marL="2743200" marR="0" rtl="0" algn="l">
              <a:spcBef>
                <a:spcPts val="0"/>
              </a:spcBef>
              <a:spcAft>
                <a:spcPts val="0"/>
              </a:spcAft>
              <a:buClr>
                <a:schemeClr val="lt1"/>
              </a:buClr>
              <a:buSzPts val="2200"/>
              <a:buFont typeface="Dosis"/>
              <a:buNone/>
              <a:defRPr i="0" sz="2200" u="none" cap="none" strike="noStrike">
                <a:solidFill>
                  <a:schemeClr val="lt1"/>
                </a:solidFill>
                <a:latin typeface="Dosis"/>
                <a:ea typeface="Dosis"/>
                <a:cs typeface="Dosis"/>
                <a:sym typeface="Dosis"/>
              </a:defRPr>
            </a:lvl6pPr>
            <a:lvl7pPr indent="-228600" lvl="6" marL="3200400" marR="0" rtl="0" algn="l">
              <a:spcBef>
                <a:spcPts val="0"/>
              </a:spcBef>
              <a:spcAft>
                <a:spcPts val="0"/>
              </a:spcAft>
              <a:buClr>
                <a:schemeClr val="lt1"/>
              </a:buClr>
              <a:buSzPts val="2200"/>
              <a:buFont typeface="Dosis"/>
              <a:buNone/>
              <a:defRPr i="0" sz="2200" u="none" cap="none" strike="noStrike">
                <a:solidFill>
                  <a:schemeClr val="lt1"/>
                </a:solidFill>
                <a:latin typeface="Dosis"/>
                <a:ea typeface="Dosis"/>
                <a:cs typeface="Dosis"/>
                <a:sym typeface="Dosis"/>
              </a:defRPr>
            </a:lvl7pPr>
            <a:lvl8pPr indent="-228600" lvl="7" marL="3657600" marR="0" rtl="0" algn="l">
              <a:spcBef>
                <a:spcPts val="0"/>
              </a:spcBef>
              <a:spcAft>
                <a:spcPts val="0"/>
              </a:spcAft>
              <a:buClr>
                <a:schemeClr val="lt1"/>
              </a:buClr>
              <a:buSzPts val="2200"/>
              <a:buFont typeface="Dosis"/>
              <a:buNone/>
              <a:defRPr i="0" sz="2200" u="none" cap="none" strike="noStrike">
                <a:solidFill>
                  <a:schemeClr val="lt1"/>
                </a:solidFill>
                <a:latin typeface="Dosis"/>
                <a:ea typeface="Dosis"/>
                <a:cs typeface="Dosis"/>
                <a:sym typeface="Dosis"/>
              </a:defRPr>
            </a:lvl8pPr>
            <a:lvl9pPr indent="-228600" lvl="8" marL="4114800" marR="0" rtl="0" algn="l">
              <a:spcBef>
                <a:spcPts val="0"/>
              </a:spcBef>
              <a:spcAft>
                <a:spcPts val="0"/>
              </a:spcAft>
              <a:buClr>
                <a:schemeClr val="lt1"/>
              </a:buClr>
              <a:buSzPts val="2200"/>
              <a:buFont typeface="Dosis"/>
              <a:buNone/>
              <a:defRPr i="0" sz="2200" u="none" cap="none" strike="noStrike">
                <a:solidFill>
                  <a:schemeClr val="lt1"/>
                </a:solidFill>
                <a:latin typeface="Dosis"/>
                <a:ea typeface="Dosis"/>
                <a:cs typeface="Dosis"/>
                <a:sym typeface="Dosis"/>
              </a:defRPr>
            </a:lvl9pPr>
          </a:lstStyle>
          <a:p/>
        </p:txBody>
      </p:sp>
      <p:sp>
        <p:nvSpPr>
          <p:cNvPr id="54" name="Google Shape;54;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lt1"/>
                </a:solidFill>
                <a:latin typeface="Dosis"/>
                <a:ea typeface="Dosis"/>
                <a:cs typeface="Dosis"/>
                <a:sym typeface="Dosis"/>
              </a:defRPr>
            </a:lvl1pPr>
            <a:lvl2pPr lvl="1" rtl="0" algn="r">
              <a:buNone/>
              <a:defRPr sz="1300">
                <a:solidFill>
                  <a:schemeClr val="lt1"/>
                </a:solidFill>
                <a:latin typeface="Dosis"/>
                <a:ea typeface="Dosis"/>
                <a:cs typeface="Dosis"/>
                <a:sym typeface="Dosis"/>
              </a:defRPr>
            </a:lvl2pPr>
            <a:lvl3pPr lvl="2" rtl="0" algn="r">
              <a:buNone/>
              <a:defRPr sz="1300">
                <a:solidFill>
                  <a:schemeClr val="lt1"/>
                </a:solidFill>
                <a:latin typeface="Dosis"/>
                <a:ea typeface="Dosis"/>
                <a:cs typeface="Dosis"/>
                <a:sym typeface="Dosis"/>
              </a:defRPr>
            </a:lvl3pPr>
            <a:lvl4pPr lvl="3" rtl="0" algn="r">
              <a:buNone/>
              <a:defRPr sz="1300">
                <a:solidFill>
                  <a:schemeClr val="lt1"/>
                </a:solidFill>
                <a:latin typeface="Dosis"/>
                <a:ea typeface="Dosis"/>
                <a:cs typeface="Dosis"/>
                <a:sym typeface="Dosis"/>
              </a:defRPr>
            </a:lvl4pPr>
            <a:lvl5pPr lvl="4" rtl="0" algn="r">
              <a:buNone/>
              <a:defRPr sz="1300">
                <a:solidFill>
                  <a:schemeClr val="lt1"/>
                </a:solidFill>
                <a:latin typeface="Dosis"/>
                <a:ea typeface="Dosis"/>
                <a:cs typeface="Dosis"/>
                <a:sym typeface="Dosis"/>
              </a:defRPr>
            </a:lvl5pPr>
            <a:lvl6pPr lvl="5" rtl="0" algn="r">
              <a:buNone/>
              <a:defRPr sz="1300">
                <a:solidFill>
                  <a:schemeClr val="lt1"/>
                </a:solidFill>
                <a:latin typeface="Dosis"/>
                <a:ea typeface="Dosis"/>
                <a:cs typeface="Dosis"/>
                <a:sym typeface="Dosis"/>
              </a:defRPr>
            </a:lvl6pPr>
            <a:lvl7pPr lvl="6" rtl="0" algn="r">
              <a:buNone/>
              <a:defRPr sz="1300">
                <a:solidFill>
                  <a:schemeClr val="lt1"/>
                </a:solidFill>
                <a:latin typeface="Dosis"/>
                <a:ea typeface="Dosis"/>
                <a:cs typeface="Dosis"/>
                <a:sym typeface="Dosis"/>
              </a:defRPr>
            </a:lvl7pPr>
            <a:lvl8pPr lvl="7" rtl="0" algn="r">
              <a:buNone/>
              <a:defRPr sz="1300">
                <a:solidFill>
                  <a:schemeClr val="lt1"/>
                </a:solidFill>
                <a:latin typeface="Dosis"/>
                <a:ea typeface="Dosis"/>
                <a:cs typeface="Dosis"/>
                <a:sym typeface="Dosis"/>
              </a:defRPr>
            </a:lvl8pPr>
            <a:lvl9pPr lvl="8" rtl="0" algn="r">
              <a:buNone/>
              <a:defRPr sz="1300">
                <a:solidFill>
                  <a:schemeClr val="lt1"/>
                </a:solidFill>
                <a:latin typeface="Dosis"/>
                <a:ea typeface="Dosis"/>
                <a:cs typeface="Dosis"/>
                <a:sym typeface="Dosi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hyperlink" Target="https://wardrobechange.eu/wp-content/uploads/2021/06/Environmental-CSOs-Recommendations-for-the-EU-Strategy-for-Sustainable-Textiles-June-2021.pdf" TargetMode="External"/><Relationship Id="rId4" Type="http://schemas.openxmlformats.org/officeDocument/2006/relationships/hyperlink" Target="https://eeb.org/library/wellbeing-wardrobe-a-wellbeing-economy-for-the-fashion-and-textile-sector/" TargetMode="External"/><Relationship Id="rId10" Type="http://schemas.openxmlformats.org/officeDocument/2006/relationships/hyperlink" Target="https://zerowasteeurope.eu/library/beyond-circular-fashion-a-new-business-model-for-the-fashion-industry/" TargetMode="External"/><Relationship Id="rId9" Type="http://schemas.openxmlformats.org/officeDocument/2006/relationships/hyperlink" Target="https://zerowasteeurope.eu/wp-content/uploads/2022/03/EPR_briefing_light_final.pdf" TargetMode="External"/><Relationship Id="rId5" Type="http://schemas.openxmlformats.org/officeDocument/2006/relationships/hyperlink" Target="https://eeb.org/library/wellbeing-wardrobe-a-wellbeing-economy-for-the-fashion-and-textile-sector/" TargetMode="External"/><Relationship Id="rId6" Type="http://schemas.openxmlformats.org/officeDocument/2006/relationships/hyperlink" Target="https://www.tandfonline.com/doi/full/10.1080/15487733.2021.1891673" TargetMode="External"/><Relationship Id="rId7" Type="http://schemas.openxmlformats.org/officeDocument/2006/relationships/hyperlink" Target="https://hotorcool.org/wp-content/uploads/2022/12/Hot_or_Cool_1_5_fashion_report_.pdf" TargetMode="External"/><Relationship Id="rId8" Type="http://schemas.openxmlformats.org/officeDocument/2006/relationships/hyperlink" Target="https://eeb.org/library/driving-a-circular-economy-for-textiles-through-epr/#:~:text=The%20Eunomia%20study%20recommends%20that,for%20eco%2Dmodulation%20of%20fe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680775" y="1389175"/>
            <a:ext cx="3705300" cy="1306200"/>
          </a:xfrm>
          <a:prstGeom prst="rect">
            <a:avLst/>
          </a:prstGeom>
        </p:spPr>
        <p:txBody>
          <a:bodyPr anchorCtr="0" anchor="t" bIns="20775" lIns="41575" spcFirstLastPara="1" rIns="41575" wrap="square" tIns="20775">
            <a:noAutofit/>
          </a:bodyPr>
          <a:lstStyle/>
          <a:p>
            <a:pPr indent="0" lvl="0" marL="0" rtl="0" algn="l">
              <a:lnSpc>
                <a:spcPct val="100000"/>
              </a:lnSpc>
              <a:spcBef>
                <a:spcPts val="0"/>
              </a:spcBef>
              <a:spcAft>
                <a:spcPts val="0"/>
              </a:spcAft>
              <a:buSzPts val="990"/>
              <a:buNone/>
            </a:pPr>
            <a:r>
              <a:rPr b="0" lang="en-GB" sz="1929"/>
              <a:t>ZWE Live webinar  </a:t>
            </a:r>
            <a:endParaRPr b="0" sz="1929"/>
          </a:p>
          <a:p>
            <a:pPr indent="0" lvl="0" marL="0" rtl="0" algn="l">
              <a:lnSpc>
                <a:spcPct val="100000"/>
              </a:lnSpc>
              <a:spcBef>
                <a:spcPts val="0"/>
              </a:spcBef>
              <a:spcAft>
                <a:spcPts val="0"/>
              </a:spcAft>
              <a:buSzPts val="990"/>
              <a:buNone/>
            </a:pPr>
            <a:r>
              <a:t/>
            </a:r>
            <a:endParaRPr b="0" sz="1929"/>
          </a:p>
          <a:p>
            <a:pPr indent="0" lvl="0" marL="0" rtl="0" algn="l">
              <a:lnSpc>
                <a:spcPct val="100000"/>
              </a:lnSpc>
              <a:spcBef>
                <a:spcPts val="0"/>
              </a:spcBef>
              <a:spcAft>
                <a:spcPts val="0"/>
              </a:spcAft>
              <a:buSzPts val="990"/>
              <a:buNone/>
            </a:pPr>
            <a:r>
              <a:rPr b="0" lang="en-GB" sz="2000"/>
              <a:t>Policy options to tackle overproduction and consumption</a:t>
            </a:r>
            <a:endParaRPr b="0" sz="1500"/>
          </a:p>
        </p:txBody>
      </p:sp>
      <p:sp>
        <p:nvSpPr>
          <p:cNvPr id="161" name="Google Shape;161;p25"/>
          <p:cNvSpPr txBox="1"/>
          <p:nvPr>
            <p:ph idx="1" type="subTitle"/>
          </p:nvPr>
        </p:nvSpPr>
        <p:spPr>
          <a:xfrm>
            <a:off x="680775" y="2770825"/>
            <a:ext cx="3299700" cy="527400"/>
          </a:xfrm>
          <a:prstGeom prst="rect">
            <a:avLst/>
          </a:prstGeom>
        </p:spPr>
        <p:txBody>
          <a:bodyPr anchorCtr="0" anchor="t" bIns="20775" lIns="41575" spcFirstLastPara="1" rIns="41575" wrap="square" tIns="20775">
            <a:normAutofit/>
          </a:bodyPr>
          <a:lstStyle/>
          <a:p>
            <a:pPr indent="0" lvl="0" marL="0" rtl="0" algn="l">
              <a:lnSpc>
                <a:spcPct val="115000"/>
              </a:lnSpc>
              <a:spcBef>
                <a:spcPts val="0"/>
              </a:spcBef>
              <a:spcAft>
                <a:spcPts val="0"/>
              </a:spcAft>
              <a:buClr>
                <a:schemeClr val="dk1"/>
              </a:buClr>
              <a:buSzPts val="1100"/>
              <a:buFont typeface="Arial"/>
              <a:buNone/>
            </a:pPr>
            <a:r>
              <a:rPr lang="en-GB" sz="1400"/>
              <a:t>Theresa Morsen, Waste Policy Officer 14/03/2023</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idx="2" type="body"/>
          </p:nvPr>
        </p:nvSpPr>
        <p:spPr>
          <a:xfrm>
            <a:off x="4572000" y="808825"/>
            <a:ext cx="4027200" cy="731100"/>
          </a:xfrm>
          <a:prstGeom prst="rect">
            <a:avLst/>
          </a:prstGeom>
          <a:noFill/>
          <a:ln>
            <a:noFill/>
          </a:ln>
        </p:spPr>
        <p:txBody>
          <a:bodyPr anchorCtr="0" anchor="t" bIns="20775" lIns="41575" spcFirstLastPara="1" rIns="41575" wrap="square" tIns="20775">
            <a:normAutofit/>
          </a:bodyPr>
          <a:lstStyle/>
          <a:p>
            <a:pPr indent="0" lvl="0" marL="0" rtl="0" algn="l">
              <a:spcBef>
                <a:spcPts val="0"/>
              </a:spcBef>
              <a:spcAft>
                <a:spcPts val="0"/>
              </a:spcAft>
              <a:buNone/>
            </a:pPr>
            <a:r>
              <a:rPr b="0" lang="en-GB"/>
              <a:t>Overview of policy options</a:t>
            </a:r>
            <a:endParaRPr b="0"/>
          </a:p>
        </p:txBody>
      </p:sp>
      <p:sp>
        <p:nvSpPr>
          <p:cNvPr id="167" name="Google Shape;167;p26"/>
          <p:cNvSpPr txBox="1"/>
          <p:nvPr>
            <p:ph idx="4" type="body"/>
          </p:nvPr>
        </p:nvSpPr>
        <p:spPr>
          <a:xfrm>
            <a:off x="4572000" y="1489675"/>
            <a:ext cx="3920700" cy="2822400"/>
          </a:xfrm>
          <a:prstGeom prst="rect">
            <a:avLst/>
          </a:prstGeom>
          <a:noFill/>
          <a:ln>
            <a:noFill/>
          </a:ln>
        </p:spPr>
        <p:txBody>
          <a:bodyPr anchorCtr="0" anchor="t" bIns="20775" lIns="41575" spcFirstLastPara="1" rIns="41575" wrap="square" tIns="20775">
            <a:noAutofit/>
          </a:bodyPr>
          <a:lstStyle/>
          <a:p>
            <a:pPr indent="-355600" lvl="0" marL="457200" rtl="0" algn="l">
              <a:lnSpc>
                <a:spcPct val="115000"/>
              </a:lnSpc>
              <a:spcBef>
                <a:spcPts val="1600"/>
              </a:spcBef>
              <a:spcAft>
                <a:spcPts val="0"/>
              </a:spcAft>
              <a:buClr>
                <a:srgbClr val="434343"/>
              </a:buClr>
              <a:buSzPts val="2000"/>
              <a:buFont typeface="Dosis"/>
              <a:buChar char="●"/>
            </a:pPr>
            <a:r>
              <a:rPr lang="en-GB" sz="2000">
                <a:solidFill>
                  <a:srgbClr val="434343"/>
                </a:solidFill>
              </a:rPr>
              <a:t>Ban on the destruction of unsold goods</a:t>
            </a:r>
            <a:endParaRPr sz="2000">
              <a:solidFill>
                <a:srgbClr val="434343"/>
              </a:solidFill>
            </a:endParaRPr>
          </a:p>
          <a:p>
            <a:pPr indent="-355600" lvl="0" marL="457200" rtl="0" algn="l">
              <a:lnSpc>
                <a:spcPct val="115000"/>
              </a:lnSpc>
              <a:spcBef>
                <a:spcPts val="0"/>
              </a:spcBef>
              <a:spcAft>
                <a:spcPts val="0"/>
              </a:spcAft>
              <a:buClr>
                <a:srgbClr val="434343"/>
              </a:buClr>
              <a:buSzPts val="2000"/>
              <a:buFont typeface="Dosis"/>
              <a:buChar char="●"/>
            </a:pPr>
            <a:r>
              <a:rPr lang="en-GB" sz="2000">
                <a:solidFill>
                  <a:srgbClr val="434343"/>
                </a:solidFill>
              </a:rPr>
              <a:t>Disincentivising consumption</a:t>
            </a:r>
            <a:endParaRPr sz="2000">
              <a:solidFill>
                <a:srgbClr val="434343"/>
              </a:solidFill>
            </a:endParaRPr>
          </a:p>
          <a:p>
            <a:pPr indent="-355600" lvl="0" marL="457200" rtl="0" algn="l">
              <a:lnSpc>
                <a:spcPct val="115000"/>
              </a:lnSpc>
              <a:spcBef>
                <a:spcPts val="0"/>
              </a:spcBef>
              <a:spcAft>
                <a:spcPts val="0"/>
              </a:spcAft>
              <a:buClr>
                <a:srgbClr val="434343"/>
              </a:buClr>
              <a:buSzPts val="2000"/>
              <a:buFont typeface="Dosis"/>
              <a:buChar char="●"/>
            </a:pPr>
            <a:r>
              <a:rPr lang="en-GB" sz="2000">
                <a:solidFill>
                  <a:srgbClr val="434343"/>
                </a:solidFill>
              </a:rPr>
              <a:t>Extended Producer Responsibility (EPR) schemes </a:t>
            </a:r>
            <a:endParaRPr sz="2000">
              <a:solidFill>
                <a:srgbClr val="434343"/>
              </a:solidFill>
            </a:endParaRPr>
          </a:p>
          <a:p>
            <a:pPr indent="-355600" lvl="0" marL="457200" rtl="0" algn="l">
              <a:lnSpc>
                <a:spcPct val="115000"/>
              </a:lnSpc>
              <a:spcBef>
                <a:spcPts val="0"/>
              </a:spcBef>
              <a:spcAft>
                <a:spcPts val="0"/>
              </a:spcAft>
              <a:buClr>
                <a:srgbClr val="434343"/>
              </a:buClr>
              <a:buSzPts val="2000"/>
              <a:buFont typeface="Dosis"/>
              <a:buChar char="●"/>
            </a:pPr>
            <a:r>
              <a:rPr lang="en-GB" sz="2000">
                <a:solidFill>
                  <a:srgbClr val="434343"/>
                </a:solidFill>
              </a:rPr>
              <a:t>Resource use targets</a:t>
            </a:r>
            <a:endParaRPr sz="2000">
              <a:solidFill>
                <a:srgbClr val="434343"/>
              </a:solidFill>
            </a:endParaRPr>
          </a:p>
          <a:p>
            <a:pPr indent="-355600" lvl="0" marL="457200" rtl="0" algn="l">
              <a:lnSpc>
                <a:spcPct val="115000"/>
              </a:lnSpc>
              <a:spcBef>
                <a:spcPts val="0"/>
              </a:spcBef>
              <a:spcAft>
                <a:spcPts val="0"/>
              </a:spcAft>
              <a:buClr>
                <a:srgbClr val="434343"/>
              </a:buClr>
              <a:buSzPts val="2000"/>
              <a:buFont typeface="Dosis"/>
              <a:buChar char="●"/>
            </a:pPr>
            <a:r>
              <a:rPr lang="en-GB" sz="2000">
                <a:solidFill>
                  <a:srgbClr val="434343"/>
                </a:solidFill>
              </a:rPr>
              <a:t>Support for virtuous business models </a:t>
            </a:r>
            <a:endParaRPr sz="2000">
              <a:solidFill>
                <a:srgbClr val="434343"/>
              </a:solidFill>
            </a:endParaRPr>
          </a:p>
        </p:txBody>
      </p:sp>
      <p:pic>
        <p:nvPicPr>
          <p:cNvPr descr="A person holding a sign&#10;&#10;Description automatically generated with medium confidence" id="168" name="Google Shape;168;p26"/>
          <p:cNvPicPr preferRelativeResize="0"/>
          <p:nvPr>
            <p:ph idx="5" type="pic"/>
          </p:nvPr>
        </p:nvPicPr>
        <p:blipFill rotWithShape="1">
          <a:blip r:embed="rId3">
            <a:alphaModFix/>
          </a:blip>
          <a:srcRect b="238" l="0" r="0" t="237"/>
          <a:stretch/>
        </p:blipFill>
        <p:spPr>
          <a:xfrm>
            <a:off x="1191377" y="0"/>
            <a:ext cx="3270873" cy="3867011"/>
          </a:xfrm>
          <a:prstGeom prst="rect">
            <a:avLst/>
          </a:prstGeom>
          <a:solidFill>
            <a:srgbClr val="D8D8D8"/>
          </a:solidFill>
          <a:ln>
            <a:noFill/>
          </a:ln>
        </p:spPr>
      </p:pic>
      <p:sp>
        <p:nvSpPr>
          <p:cNvPr id="169" name="Google Shape;169;p26"/>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idx="2" type="body"/>
          </p:nvPr>
        </p:nvSpPr>
        <p:spPr>
          <a:xfrm>
            <a:off x="1418100" y="808825"/>
            <a:ext cx="5542800" cy="718500"/>
          </a:xfrm>
          <a:prstGeom prst="rect">
            <a:avLst/>
          </a:prstGeom>
        </p:spPr>
        <p:txBody>
          <a:bodyPr anchorCtr="0" anchor="t" bIns="20775" lIns="41575" spcFirstLastPara="1" rIns="41575" wrap="square" tIns="20775">
            <a:noAutofit/>
          </a:bodyPr>
          <a:lstStyle/>
          <a:p>
            <a:pPr indent="0" lvl="0" marL="0" rtl="0" algn="l">
              <a:spcBef>
                <a:spcPts val="0"/>
              </a:spcBef>
              <a:spcAft>
                <a:spcPts val="0"/>
              </a:spcAft>
              <a:buClr>
                <a:schemeClr val="dk1"/>
              </a:buClr>
              <a:buSzPts val="688"/>
              <a:buFont typeface="Arial"/>
              <a:buNone/>
            </a:pPr>
            <a:r>
              <a:rPr b="0" lang="en-GB" sz="2587"/>
              <a:t>Ban on the destruction of unsold goods</a:t>
            </a:r>
            <a:endParaRPr sz="2587"/>
          </a:p>
        </p:txBody>
      </p:sp>
      <p:sp>
        <p:nvSpPr>
          <p:cNvPr id="175" name="Google Shape;175;p27"/>
          <p:cNvSpPr txBox="1"/>
          <p:nvPr>
            <p:ph idx="4" type="body"/>
          </p:nvPr>
        </p:nvSpPr>
        <p:spPr>
          <a:xfrm>
            <a:off x="1418100" y="1389175"/>
            <a:ext cx="3960300" cy="3033000"/>
          </a:xfrm>
          <a:prstGeom prst="rect">
            <a:avLst/>
          </a:prstGeom>
        </p:spPr>
        <p:txBody>
          <a:bodyPr anchorCtr="0" anchor="t" bIns="20775" lIns="41575" spcFirstLastPara="1" rIns="41575" wrap="square" tIns="20775">
            <a:normAutofit lnSpcReduction="20000"/>
          </a:bodyPr>
          <a:lstStyle/>
          <a:p>
            <a:pPr indent="-336550" lvl="0" marL="457200" rtl="0" algn="l">
              <a:lnSpc>
                <a:spcPct val="115000"/>
              </a:lnSpc>
              <a:spcBef>
                <a:spcPts val="0"/>
              </a:spcBef>
              <a:spcAft>
                <a:spcPts val="0"/>
              </a:spcAft>
              <a:buClr>
                <a:schemeClr val="dk1"/>
              </a:buClr>
              <a:buSzPts val="1700"/>
              <a:buFont typeface="Dosis"/>
              <a:buChar char="●"/>
            </a:pPr>
            <a:r>
              <a:rPr lang="en-GB" sz="1700"/>
              <a:t>E</a:t>
            </a:r>
            <a:r>
              <a:rPr lang="en-GB" sz="1700">
                <a:solidFill>
                  <a:schemeClr val="dk1"/>
                </a:solidFill>
              </a:rPr>
              <a:t>U Textiles Strategy will mandate the </a:t>
            </a:r>
            <a:r>
              <a:rPr i="1" lang="en-GB" sz="1700">
                <a:solidFill>
                  <a:schemeClr val="dk1"/>
                </a:solidFill>
              </a:rPr>
              <a:t>disclosure of the number of discarded products by large enterprises and their subsequent treatment</a:t>
            </a:r>
            <a:r>
              <a:rPr lang="en-GB" sz="1700">
                <a:solidFill>
                  <a:schemeClr val="dk1"/>
                </a:solidFill>
              </a:rPr>
              <a:t>, </a:t>
            </a:r>
            <a:r>
              <a:rPr i="1" lang="en-GB" sz="1700">
                <a:solidFill>
                  <a:schemeClr val="dk1"/>
                </a:solidFill>
              </a:rPr>
              <a:t>and measures on banning the destruction of unsold textiles</a:t>
            </a:r>
            <a:r>
              <a:rPr lang="en-GB" sz="1700">
                <a:solidFill>
                  <a:schemeClr val="dk1"/>
                </a:solidFill>
              </a:rPr>
              <a:t>, law expected in 2024; </a:t>
            </a:r>
            <a:endParaRPr sz="1700">
              <a:solidFill>
                <a:schemeClr val="dk1"/>
              </a:solidFill>
            </a:endParaRPr>
          </a:p>
          <a:p>
            <a:pPr indent="-336550" lvl="0" marL="457200" rtl="0" algn="l">
              <a:lnSpc>
                <a:spcPct val="115000"/>
              </a:lnSpc>
              <a:spcBef>
                <a:spcPts val="0"/>
              </a:spcBef>
              <a:spcAft>
                <a:spcPts val="0"/>
              </a:spcAft>
              <a:buClr>
                <a:schemeClr val="dk1"/>
              </a:buClr>
              <a:buSzPts val="1700"/>
              <a:buFont typeface="Dosis"/>
              <a:buChar char="●"/>
            </a:pPr>
            <a:r>
              <a:rPr lang="en-GB" sz="1700">
                <a:solidFill>
                  <a:schemeClr val="dk1"/>
                </a:solidFill>
              </a:rPr>
              <a:t>Scope should  include: inventory, deadstock, and returned items;</a:t>
            </a:r>
            <a:endParaRPr sz="1700">
              <a:solidFill>
                <a:schemeClr val="dk1"/>
              </a:solidFill>
            </a:endParaRPr>
          </a:p>
          <a:p>
            <a:pPr indent="-336550" lvl="0" marL="457200" rtl="0" algn="l">
              <a:lnSpc>
                <a:spcPct val="115000"/>
              </a:lnSpc>
              <a:spcBef>
                <a:spcPts val="0"/>
              </a:spcBef>
              <a:spcAft>
                <a:spcPts val="0"/>
              </a:spcAft>
              <a:buClr>
                <a:schemeClr val="dk1"/>
              </a:buClr>
              <a:buSzPts val="1700"/>
              <a:buFont typeface="Dosis"/>
              <a:buChar char="●"/>
            </a:pPr>
            <a:r>
              <a:rPr lang="en-GB" sz="1700">
                <a:solidFill>
                  <a:schemeClr val="dk1"/>
                </a:solidFill>
              </a:rPr>
              <a:t>Issue with ‘exclusive reputation’ of luxury brands  but also fast fashion brands;</a:t>
            </a:r>
            <a:endParaRPr sz="1700">
              <a:solidFill>
                <a:schemeClr val="dk1"/>
              </a:solidFill>
            </a:endParaRPr>
          </a:p>
          <a:p>
            <a:pPr indent="-336550" lvl="0" marL="457200" rtl="0" algn="l">
              <a:lnSpc>
                <a:spcPct val="115000"/>
              </a:lnSpc>
              <a:spcBef>
                <a:spcPts val="0"/>
              </a:spcBef>
              <a:spcAft>
                <a:spcPts val="0"/>
              </a:spcAft>
              <a:buClr>
                <a:schemeClr val="dk1"/>
              </a:buClr>
              <a:buSzPts val="1700"/>
              <a:buFont typeface="Dosis"/>
              <a:buChar char="●"/>
            </a:pPr>
            <a:r>
              <a:rPr lang="en-GB" sz="1700">
                <a:solidFill>
                  <a:schemeClr val="dk1"/>
                </a:solidFill>
              </a:rPr>
              <a:t>E-commerce and free returns pose a particular challenge. </a:t>
            </a:r>
            <a:endParaRPr/>
          </a:p>
        </p:txBody>
      </p:sp>
      <p:sp>
        <p:nvSpPr>
          <p:cNvPr id="176" name="Google Shape;176;p27"/>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177" name="Google Shape;177;p27"/>
          <p:cNvPicPr preferRelativeResize="0"/>
          <p:nvPr/>
        </p:nvPicPr>
        <p:blipFill>
          <a:blip r:embed="rId3">
            <a:alphaModFix/>
          </a:blip>
          <a:stretch>
            <a:fillRect/>
          </a:stretch>
        </p:blipFill>
        <p:spPr>
          <a:xfrm>
            <a:off x="5679850" y="2258350"/>
            <a:ext cx="2901448" cy="2296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idx="3" type="body"/>
          </p:nvPr>
        </p:nvSpPr>
        <p:spPr>
          <a:xfrm>
            <a:off x="1405525" y="733465"/>
            <a:ext cx="3570600" cy="477900"/>
          </a:xfrm>
          <a:prstGeom prst="rect">
            <a:avLst/>
          </a:prstGeom>
        </p:spPr>
        <p:txBody>
          <a:bodyPr anchorCtr="0" anchor="t" bIns="20775" lIns="41575" spcFirstLastPara="1" rIns="41575" wrap="square" tIns="20775">
            <a:normAutofit/>
          </a:bodyPr>
          <a:lstStyle/>
          <a:p>
            <a:pPr indent="0" lvl="0" marL="0" rtl="0" algn="l">
              <a:spcBef>
                <a:spcPts val="0"/>
              </a:spcBef>
              <a:spcAft>
                <a:spcPts val="0"/>
              </a:spcAft>
              <a:buClr>
                <a:schemeClr val="dk1"/>
              </a:buClr>
              <a:buSzPts val="1018"/>
              <a:buFont typeface="Arial"/>
              <a:buNone/>
            </a:pPr>
            <a:r>
              <a:rPr b="0" lang="en-GB" sz="2397"/>
              <a:t>Disincentivising consumption</a:t>
            </a:r>
            <a:endParaRPr b="0" sz="2397"/>
          </a:p>
        </p:txBody>
      </p:sp>
      <p:sp>
        <p:nvSpPr>
          <p:cNvPr id="183" name="Google Shape;183;p28"/>
          <p:cNvSpPr txBox="1"/>
          <p:nvPr>
            <p:ph idx="5" type="body"/>
          </p:nvPr>
        </p:nvSpPr>
        <p:spPr>
          <a:xfrm>
            <a:off x="1145500" y="1276150"/>
            <a:ext cx="4350000" cy="3158700"/>
          </a:xfrm>
          <a:prstGeom prst="rect">
            <a:avLst/>
          </a:prstGeom>
        </p:spPr>
        <p:txBody>
          <a:bodyPr anchorCtr="0" anchor="t" bIns="20775" lIns="41575" spcFirstLastPara="1" rIns="41575" wrap="square" tIns="20775">
            <a:noAutofit/>
          </a:bodyPr>
          <a:lstStyle/>
          <a:p>
            <a:pPr indent="-330200" lvl="0" marL="457200" rtl="0" algn="l">
              <a:spcBef>
                <a:spcPts val="0"/>
              </a:spcBef>
              <a:spcAft>
                <a:spcPts val="0"/>
              </a:spcAft>
              <a:buClr>
                <a:schemeClr val="dk1"/>
              </a:buClr>
              <a:buSzPts val="1600"/>
              <a:buChar char="●"/>
            </a:pPr>
            <a:r>
              <a:rPr lang="en-GB" sz="1600">
                <a:solidFill>
                  <a:schemeClr val="dk1"/>
                </a:solidFill>
              </a:rPr>
              <a:t>Sufficiency in a fashion and ‘consumption corridors’;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‘Emotional durability’ vs. physical durability via Ecodesign;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Drivers: e-commerce and social media platforms;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Limiting fashion advertisements online and offline, r</a:t>
            </a:r>
            <a:r>
              <a:rPr lang="en-GB" sz="1600">
                <a:solidFill>
                  <a:schemeClr val="dk1"/>
                </a:solidFill>
              </a:rPr>
              <a:t>estricting sales times, free returns and next-day delivery;</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rPr>
              <a:t>Positive image of life beyond materialism - schools curricula and public awareness campaigns.</a:t>
            </a:r>
            <a:endParaRPr sz="1600">
              <a:solidFill>
                <a:schemeClr val="dk1"/>
              </a:solidFill>
            </a:endParaRPr>
          </a:p>
        </p:txBody>
      </p:sp>
      <p:sp>
        <p:nvSpPr>
          <p:cNvPr id="184" name="Google Shape;184;p28"/>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185" name="Google Shape;185;p28"/>
          <p:cNvPicPr preferRelativeResize="0"/>
          <p:nvPr/>
        </p:nvPicPr>
        <p:blipFill>
          <a:blip r:embed="rId3">
            <a:alphaModFix/>
          </a:blip>
          <a:stretch>
            <a:fillRect/>
          </a:stretch>
        </p:blipFill>
        <p:spPr>
          <a:xfrm>
            <a:off x="5729976" y="2212687"/>
            <a:ext cx="3414026" cy="2275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idx="2" type="body"/>
          </p:nvPr>
        </p:nvSpPr>
        <p:spPr>
          <a:xfrm>
            <a:off x="1254800" y="846500"/>
            <a:ext cx="6736200" cy="477900"/>
          </a:xfrm>
          <a:prstGeom prst="rect">
            <a:avLst/>
          </a:prstGeom>
        </p:spPr>
        <p:txBody>
          <a:bodyPr anchorCtr="0" anchor="t" bIns="20775" lIns="41575" spcFirstLastPara="1" rIns="41575" wrap="square" tIns="20775">
            <a:noAutofit/>
          </a:bodyPr>
          <a:lstStyle/>
          <a:p>
            <a:pPr indent="0" lvl="0" marL="0" rtl="0" algn="just">
              <a:lnSpc>
                <a:spcPct val="115000"/>
              </a:lnSpc>
              <a:spcBef>
                <a:spcPts val="0"/>
              </a:spcBef>
              <a:spcAft>
                <a:spcPts val="0"/>
              </a:spcAft>
              <a:buNone/>
            </a:pPr>
            <a:r>
              <a:rPr b="0" lang="en-GB" sz="2200">
                <a:solidFill>
                  <a:schemeClr val="dk2"/>
                </a:solidFill>
              </a:rPr>
              <a:t>Extended Producer Responsibility (EPR) schemes </a:t>
            </a:r>
            <a:endParaRPr b="0" sz="3800">
              <a:solidFill>
                <a:schemeClr val="dk2"/>
              </a:solidFill>
            </a:endParaRPr>
          </a:p>
          <a:p>
            <a:pPr indent="0" lvl="0" marL="0" rtl="0" algn="l">
              <a:spcBef>
                <a:spcPts val="0"/>
              </a:spcBef>
              <a:spcAft>
                <a:spcPts val="0"/>
              </a:spcAft>
              <a:buNone/>
            </a:pPr>
            <a:r>
              <a:t/>
            </a:r>
            <a:endParaRPr/>
          </a:p>
        </p:txBody>
      </p:sp>
      <p:sp>
        <p:nvSpPr>
          <p:cNvPr id="191" name="Google Shape;191;p29"/>
          <p:cNvSpPr txBox="1"/>
          <p:nvPr>
            <p:ph idx="4" type="body"/>
          </p:nvPr>
        </p:nvSpPr>
        <p:spPr>
          <a:xfrm>
            <a:off x="1254800" y="1502225"/>
            <a:ext cx="5040600" cy="3006600"/>
          </a:xfrm>
          <a:prstGeom prst="rect">
            <a:avLst/>
          </a:prstGeom>
        </p:spPr>
        <p:txBody>
          <a:bodyPr anchorCtr="0" anchor="t" bIns="20775" lIns="41575" spcFirstLastPara="1" rIns="41575" wrap="square" tIns="20775">
            <a:no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Eco-modulation of fees, a levy on certain characteristics of the garments, is currently limited by the provisions in the EU Waste Framework Directive;</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Earmarking fees for resource use and waste reduction, reuse systems, setting minimum targets;</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Fees as tax on the number of items put on the market: brands could get a bonus for a lower amount of products placed on the market - favouring practices such as leasing, repairing and reusing items.</a:t>
            </a:r>
            <a:endParaRPr i="1" sz="1700">
              <a:solidFill>
                <a:schemeClr val="dk1"/>
              </a:solidFill>
            </a:endParaRPr>
          </a:p>
        </p:txBody>
      </p:sp>
      <p:sp>
        <p:nvSpPr>
          <p:cNvPr id="192" name="Google Shape;192;p29"/>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193" name="Google Shape;193;p29"/>
          <p:cNvPicPr preferRelativeResize="0"/>
          <p:nvPr/>
        </p:nvPicPr>
        <p:blipFill>
          <a:blip r:embed="rId3">
            <a:alphaModFix/>
          </a:blip>
          <a:stretch>
            <a:fillRect/>
          </a:stretch>
        </p:blipFill>
        <p:spPr>
          <a:xfrm>
            <a:off x="6521925" y="575212"/>
            <a:ext cx="2622075" cy="3993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0"/>
          <p:cNvSpPr txBox="1"/>
          <p:nvPr>
            <p:ph idx="2" type="body"/>
          </p:nvPr>
        </p:nvSpPr>
        <p:spPr>
          <a:xfrm>
            <a:off x="1418100" y="808825"/>
            <a:ext cx="4642800" cy="764100"/>
          </a:xfrm>
          <a:prstGeom prst="rect">
            <a:avLst/>
          </a:prstGeom>
        </p:spPr>
        <p:txBody>
          <a:bodyPr anchorCtr="0" anchor="t" bIns="20775" lIns="41575" spcFirstLastPara="1" rIns="41575" wrap="square" tIns="20775">
            <a:normAutofit/>
          </a:bodyPr>
          <a:lstStyle/>
          <a:p>
            <a:pPr indent="0" lvl="0" marL="0" rtl="0" algn="l">
              <a:spcBef>
                <a:spcPts val="0"/>
              </a:spcBef>
              <a:spcAft>
                <a:spcPts val="0"/>
              </a:spcAft>
              <a:buNone/>
            </a:pPr>
            <a:r>
              <a:rPr b="0" lang="en-GB"/>
              <a:t>Resource use reduction target</a:t>
            </a:r>
            <a:endParaRPr b="0"/>
          </a:p>
        </p:txBody>
      </p:sp>
      <p:sp>
        <p:nvSpPr>
          <p:cNvPr id="199" name="Google Shape;199;p30"/>
          <p:cNvSpPr txBox="1"/>
          <p:nvPr>
            <p:ph idx="4" type="body"/>
          </p:nvPr>
        </p:nvSpPr>
        <p:spPr>
          <a:xfrm>
            <a:off x="1326000" y="1367350"/>
            <a:ext cx="4827000" cy="2851200"/>
          </a:xfrm>
          <a:prstGeom prst="rect">
            <a:avLst/>
          </a:prstGeom>
        </p:spPr>
        <p:txBody>
          <a:bodyPr anchorCtr="0" anchor="t" bIns="20775" lIns="41575" spcFirstLastPara="1" rIns="41575" wrap="square" tIns="20775">
            <a:no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Targets on reuse are not enough;</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Take inspiration from measures on gas demand during energy crisis;</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Develop methods for establishing clothing, resource, and pollution budgets or limits, in line with carbon budgets;</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Set </a:t>
            </a:r>
            <a:r>
              <a:rPr lang="en-GB" sz="1700">
                <a:solidFill>
                  <a:schemeClr val="dk1"/>
                </a:solidFill>
              </a:rPr>
              <a:t>EU-wide quantitative target for material and consumption footprint reduction with specific objectives for textile products for the sector;</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Introduction via ESPR or revised WFD?</a:t>
            </a:r>
            <a:endParaRPr sz="1700">
              <a:solidFill>
                <a:schemeClr val="dk1"/>
              </a:solidFill>
            </a:endParaRPr>
          </a:p>
        </p:txBody>
      </p:sp>
      <p:sp>
        <p:nvSpPr>
          <p:cNvPr id="200" name="Google Shape;200;p30"/>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201" name="Google Shape;201;p30"/>
          <p:cNvPicPr preferRelativeResize="0"/>
          <p:nvPr/>
        </p:nvPicPr>
        <p:blipFill>
          <a:blip r:embed="rId3">
            <a:alphaModFix/>
          </a:blip>
          <a:stretch>
            <a:fillRect/>
          </a:stretch>
        </p:blipFill>
        <p:spPr>
          <a:xfrm>
            <a:off x="6060900" y="2036013"/>
            <a:ext cx="2545800" cy="25406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txBox="1"/>
          <p:nvPr>
            <p:ph idx="2" type="body"/>
          </p:nvPr>
        </p:nvSpPr>
        <p:spPr>
          <a:xfrm>
            <a:off x="1418100" y="808825"/>
            <a:ext cx="6355800" cy="477900"/>
          </a:xfrm>
          <a:prstGeom prst="rect">
            <a:avLst/>
          </a:prstGeom>
        </p:spPr>
        <p:txBody>
          <a:bodyPr anchorCtr="0" anchor="t" bIns="20775" lIns="41575" spcFirstLastPara="1" rIns="41575" wrap="square" tIns="20775">
            <a:noAutofit/>
          </a:bodyPr>
          <a:lstStyle/>
          <a:p>
            <a:pPr indent="0" lvl="0" marL="0" rtl="0" algn="l">
              <a:spcBef>
                <a:spcPts val="0"/>
              </a:spcBef>
              <a:spcAft>
                <a:spcPts val="0"/>
              </a:spcAft>
              <a:buSzPts val="770"/>
              <a:buNone/>
            </a:pPr>
            <a:r>
              <a:rPr b="0" lang="en-GB" sz="2290"/>
              <a:t>Support for virtuous business models </a:t>
            </a:r>
            <a:endParaRPr b="0" sz="2290"/>
          </a:p>
        </p:txBody>
      </p:sp>
      <p:sp>
        <p:nvSpPr>
          <p:cNvPr id="207" name="Google Shape;207;p31"/>
          <p:cNvSpPr txBox="1"/>
          <p:nvPr>
            <p:ph idx="4" type="body"/>
          </p:nvPr>
        </p:nvSpPr>
        <p:spPr>
          <a:xfrm>
            <a:off x="1276775" y="1286725"/>
            <a:ext cx="5704500" cy="3224100"/>
          </a:xfrm>
          <a:prstGeom prst="rect">
            <a:avLst/>
          </a:prstGeom>
        </p:spPr>
        <p:txBody>
          <a:bodyPr anchorCtr="0" anchor="t" bIns="20775" lIns="41575" spcFirstLastPara="1" rIns="41575" wrap="square" tIns="20775">
            <a:noAutofit/>
          </a:bodyPr>
          <a:lstStyle/>
          <a:p>
            <a:pPr indent="-323850" lvl="0" marL="457200" rtl="0" algn="l">
              <a:lnSpc>
                <a:spcPct val="115000"/>
              </a:lnSpc>
              <a:spcBef>
                <a:spcPts val="0"/>
              </a:spcBef>
              <a:spcAft>
                <a:spcPts val="0"/>
              </a:spcAft>
              <a:buSzPts val="1500"/>
              <a:buChar char="●"/>
            </a:pPr>
            <a:r>
              <a:rPr lang="en-GB" sz="1500"/>
              <a:t>T</a:t>
            </a:r>
            <a:r>
              <a:rPr lang="en-GB" sz="1500">
                <a:solidFill>
                  <a:schemeClr val="dk1"/>
                </a:solidFill>
              </a:rPr>
              <a:t>ax rebates and rewards for businesses, f</a:t>
            </a:r>
            <a:r>
              <a:rPr lang="en-GB" sz="1500">
                <a:solidFill>
                  <a:schemeClr val="dk1"/>
                </a:solidFill>
              </a:rPr>
              <a:t>unding to sustainable businesses and not-for-profits;</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Obligations on businesses to ensure environmental and social value creation; </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S</a:t>
            </a:r>
            <a:r>
              <a:rPr lang="en-GB" sz="1500">
                <a:solidFill>
                  <a:schemeClr val="dk1"/>
                </a:solidFill>
              </a:rPr>
              <a:t>tarting discussions on limits and production volume caps</a:t>
            </a:r>
            <a:r>
              <a:rPr lang="en-GB" sz="1500">
                <a:solidFill>
                  <a:schemeClr val="dk1"/>
                </a:solidFill>
              </a:rPr>
              <a:t> with fast fashion brands;</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Support during transition period from growth business to post-growth;</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Facilitating the availability of physical space and accessibility; </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Public procurement guidance;</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GB" sz="1500">
                <a:solidFill>
                  <a:schemeClr val="dk1"/>
                </a:solidFill>
              </a:rPr>
              <a:t>Enhanced support for non-market exchange practices;</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en-GB" sz="1500">
                <a:solidFill>
                  <a:schemeClr val="dk1"/>
                </a:solidFill>
              </a:rPr>
              <a:t>Boosting the re-use and repair economy through investigating tax incentives.</a:t>
            </a:r>
            <a:endParaRPr sz="1500">
              <a:solidFill>
                <a:schemeClr val="dk1"/>
              </a:solidFill>
            </a:endParaRPr>
          </a:p>
        </p:txBody>
      </p:sp>
      <p:sp>
        <p:nvSpPr>
          <p:cNvPr id="208" name="Google Shape;208;p31"/>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209" name="Google Shape;209;p31"/>
          <p:cNvPicPr preferRelativeResize="0"/>
          <p:nvPr/>
        </p:nvPicPr>
        <p:blipFill>
          <a:blip r:embed="rId3">
            <a:alphaModFix/>
          </a:blip>
          <a:stretch>
            <a:fillRect/>
          </a:stretch>
        </p:blipFill>
        <p:spPr>
          <a:xfrm>
            <a:off x="6981275" y="2103801"/>
            <a:ext cx="2162725" cy="30396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2"/>
          <p:cNvSpPr txBox="1"/>
          <p:nvPr>
            <p:ph idx="1" type="body"/>
          </p:nvPr>
        </p:nvSpPr>
        <p:spPr>
          <a:xfrm rot="-5400000">
            <a:off x="-1248777" y="3255629"/>
            <a:ext cx="3151500" cy="189600"/>
          </a:xfrm>
          <a:prstGeom prst="rect">
            <a:avLst/>
          </a:prstGeom>
        </p:spPr>
        <p:txBody>
          <a:bodyPr anchorCtr="0" anchor="t" bIns="20775" lIns="41575" spcFirstLastPara="1" rIns="41575" wrap="square" tIns="20775">
            <a:normAutofit/>
          </a:bodyPr>
          <a:lstStyle/>
          <a:p>
            <a:pPr indent="0" lvl="0" marL="0" rtl="0" algn="l">
              <a:spcBef>
                <a:spcPts val="0"/>
              </a:spcBef>
              <a:spcAft>
                <a:spcPts val="0"/>
              </a:spcAft>
              <a:buNone/>
            </a:pPr>
            <a:r>
              <a:t/>
            </a:r>
            <a:endParaRPr/>
          </a:p>
        </p:txBody>
      </p:sp>
      <p:sp>
        <p:nvSpPr>
          <p:cNvPr id="215" name="Google Shape;215;p32"/>
          <p:cNvSpPr txBox="1"/>
          <p:nvPr>
            <p:ph idx="2" type="body"/>
          </p:nvPr>
        </p:nvSpPr>
        <p:spPr>
          <a:xfrm>
            <a:off x="1418100" y="808815"/>
            <a:ext cx="3570600" cy="477900"/>
          </a:xfrm>
          <a:prstGeom prst="rect">
            <a:avLst/>
          </a:prstGeom>
        </p:spPr>
        <p:txBody>
          <a:bodyPr anchorCtr="0" anchor="t" bIns="20775" lIns="41575" spcFirstLastPara="1" rIns="41575" wrap="square" tIns="20775">
            <a:normAutofit/>
          </a:bodyPr>
          <a:lstStyle/>
          <a:p>
            <a:pPr indent="0" lvl="0" marL="0" rtl="0" algn="l">
              <a:spcBef>
                <a:spcPts val="0"/>
              </a:spcBef>
              <a:spcAft>
                <a:spcPts val="0"/>
              </a:spcAft>
              <a:buNone/>
            </a:pPr>
            <a:r>
              <a:rPr b="0" lang="en-GB"/>
              <a:t>Conclusion</a:t>
            </a:r>
            <a:endParaRPr b="0"/>
          </a:p>
        </p:txBody>
      </p:sp>
      <p:sp>
        <p:nvSpPr>
          <p:cNvPr id="216" name="Google Shape;216;p32"/>
          <p:cNvSpPr txBox="1"/>
          <p:nvPr>
            <p:ph idx="4" type="body"/>
          </p:nvPr>
        </p:nvSpPr>
        <p:spPr>
          <a:xfrm>
            <a:off x="1506025" y="1774675"/>
            <a:ext cx="6610500" cy="2402400"/>
          </a:xfrm>
          <a:prstGeom prst="rect">
            <a:avLst/>
          </a:prstGeom>
        </p:spPr>
        <p:txBody>
          <a:bodyPr anchorCtr="0" anchor="t" bIns="20775" lIns="41575" spcFirstLastPara="1" rIns="41575" wrap="square" tIns="20775">
            <a:noAutofit/>
          </a:bodyPr>
          <a:lstStyle/>
          <a:p>
            <a:pPr indent="0" lvl="0" marL="0" rtl="0" algn="l">
              <a:lnSpc>
                <a:spcPct val="115000"/>
              </a:lnSpc>
              <a:spcBef>
                <a:spcPts val="0"/>
              </a:spcBef>
              <a:spcAft>
                <a:spcPts val="0"/>
              </a:spcAft>
              <a:buClr>
                <a:schemeClr val="dk1"/>
              </a:buClr>
              <a:buSzPts val="1100"/>
              <a:buFont typeface="Arial"/>
              <a:buNone/>
            </a:pPr>
            <a:r>
              <a:rPr lang="en-GB" sz="2000">
                <a:solidFill>
                  <a:schemeClr val="dk1"/>
                </a:solidFill>
              </a:rPr>
              <a:t>The policy options presented can help shift the economy towards production and consumption within planetary boundaries. A well-designed policy mix, carefully calibrating and integrating the different leavers will be necessary to have the desired effect. However, policy alone will not do the trick and significant contributions for sustainable, zero waste, businesses are critical. </a:t>
            </a:r>
            <a:endParaRPr sz="2100"/>
          </a:p>
        </p:txBody>
      </p:sp>
      <p:sp>
        <p:nvSpPr>
          <p:cNvPr id="217" name="Google Shape;217;p32"/>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idx="2" type="body"/>
          </p:nvPr>
        </p:nvSpPr>
        <p:spPr>
          <a:xfrm>
            <a:off x="1418100" y="808815"/>
            <a:ext cx="3570600" cy="477900"/>
          </a:xfrm>
          <a:prstGeom prst="rect">
            <a:avLst/>
          </a:prstGeom>
        </p:spPr>
        <p:txBody>
          <a:bodyPr anchorCtr="0" anchor="t" bIns="20775" lIns="41575" spcFirstLastPara="1" rIns="41575" wrap="square" tIns="20775">
            <a:normAutofit/>
          </a:bodyPr>
          <a:lstStyle/>
          <a:p>
            <a:pPr indent="0" lvl="0" marL="0" rtl="0" algn="l">
              <a:spcBef>
                <a:spcPts val="0"/>
              </a:spcBef>
              <a:spcAft>
                <a:spcPts val="0"/>
              </a:spcAft>
              <a:buNone/>
            </a:pPr>
            <a:r>
              <a:rPr b="0" lang="en-GB"/>
              <a:t>References</a:t>
            </a:r>
            <a:endParaRPr b="0"/>
          </a:p>
        </p:txBody>
      </p:sp>
      <p:sp>
        <p:nvSpPr>
          <p:cNvPr id="223" name="Google Shape;223;p33"/>
          <p:cNvSpPr txBox="1"/>
          <p:nvPr>
            <p:ph idx="4" type="body"/>
          </p:nvPr>
        </p:nvSpPr>
        <p:spPr>
          <a:xfrm>
            <a:off x="1418100" y="1286725"/>
            <a:ext cx="6695400" cy="2997300"/>
          </a:xfrm>
          <a:prstGeom prst="rect">
            <a:avLst/>
          </a:prstGeom>
        </p:spPr>
        <p:txBody>
          <a:bodyPr anchorCtr="0" anchor="t" bIns="20775" lIns="41575" spcFirstLastPara="1" rIns="41575" wrap="square" tIns="20775">
            <a:noAutofit/>
          </a:bodyPr>
          <a:lstStyle/>
          <a:p>
            <a:pPr indent="-336550" lvl="0" marL="457200" rtl="0" algn="l">
              <a:spcBef>
                <a:spcPts val="0"/>
              </a:spcBef>
              <a:spcAft>
                <a:spcPts val="0"/>
              </a:spcAft>
              <a:buSzPts val="1700"/>
              <a:buChar char="●"/>
            </a:pPr>
            <a:r>
              <a:rPr lang="en-GB" sz="1700" u="sng">
                <a:solidFill>
                  <a:schemeClr val="hlink"/>
                </a:solidFill>
                <a:hlinkClick r:id="rId3"/>
              </a:rPr>
              <a:t>EEB (2021): Wardrobe Change </a:t>
            </a:r>
            <a:endParaRPr sz="1700"/>
          </a:p>
          <a:p>
            <a:pPr indent="-336550" lvl="0" marL="457200" rtl="0" algn="l">
              <a:spcBef>
                <a:spcPts val="0"/>
              </a:spcBef>
              <a:spcAft>
                <a:spcPts val="0"/>
              </a:spcAft>
              <a:buSzPts val="1700"/>
              <a:buFont typeface="Dosis"/>
              <a:buChar char="●"/>
            </a:pPr>
            <a:r>
              <a:rPr lang="en-GB" sz="1700" u="sng">
                <a:solidFill>
                  <a:schemeClr val="hlink"/>
                </a:solidFill>
                <a:hlinkClick r:id="rId4"/>
              </a:rPr>
              <a:t>UTS Institute for Sustainable Futures, Centre for Innovation Research (CIRCLE) at Lund University and Erasmus University Rotterdam (2022): Wellbeing </a:t>
            </a:r>
            <a:r>
              <a:rPr lang="en-GB" sz="1700" u="sng">
                <a:solidFill>
                  <a:schemeClr val="hlink"/>
                </a:solidFill>
                <a:hlinkClick r:id="rId5"/>
              </a:rPr>
              <a:t>wardrobe</a:t>
            </a:r>
            <a:endParaRPr sz="1700"/>
          </a:p>
          <a:p>
            <a:pPr indent="-336550" lvl="0" marL="457200" rtl="0" algn="just">
              <a:spcBef>
                <a:spcPts val="0"/>
              </a:spcBef>
              <a:spcAft>
                <a:spcPts val="0"/>
              </a:spcAft>
              <a:buClr>
                <a:schemeClr val="dk1"/>
              </a:buClr>
              <a:buSzPts val="1700"/>
              <a:buChar char="●"/>
            </a:pPr>
            <a:r>
              <a:rPr lang="en-GB" sz="1700" u="sng">
                <a:solidFill>
                  <a:schemeClr val="hlink"/>
                </a:solidFill>
                <a:hlinkClick r:id="rId6"/>
              </a:rPr>
              <a:t>Vladimirova, Katia (2021): Consumption corridors in fashion: deliberations on upper consumption limits in minimalist fashion challenges</a:t>
            </a:r>
            <a:endParaRPr sz="1700">
              <a:solidFill>
                <a:schemeClr val="dk1"/>
              </a:solidFill>
            </a:endParaRPr>
          </a:p>
          <a:p>
            <a:pPr indent="-336550" lvl="0" marL="457200" rtl="0" algn="just">
              <a:spcBef>
                <a:spcPts val="0"/>
              </a:spcBef>
              <a:spcAft>
                <a:spcPts val="0"/>
              </a:spcAft>
              <a:buSzPts val="1700"/>
              <a:buFont typeface="Dosis"/>
              <a:buChar char="●"/>
            </a:pPr>
            <a:r>
              <a:rPr lang="en-GB" sz="1700" u="sng">
                <a:solidFill>
                  <a:schemeClr val="hlink"/>
                </a:solidFill>
                <a:hlinkClick r:id="rId7"/>
              </a:rPr>
              <a:t>HotorCool Institut Report (2022): Resizing Fashion for a Fair Consumption Space </a:t>
            </a:r>
            <a:endParaRPr sz="1700">
              <a:solidFill>
                <a:schemeClr val="dk1"/>
              </a:solidFill>
            </a:endParaRPr>
          </a:p>
          <a:p>
            <a:pPr indent="-336550" lvl="0" marL="457200" rtl="0" algn="just">
              <a:spcBef>
                <a:spcPts val="0"/>
              </a:spcBef>
              <a:spcAft>
                <a:spcPts val="0"/>
              </a:spcAft>
              <a:buSzPts val="1700"/>
              <a:buFont typeface="Dosis"/>
              <a:buChar char="●"/>
            </a:pPr>
            <a:r>
              <a:rPr lang="en-GB" sz="1700" u="sng">
                <a:solidFill>
                  <a:schemeClr val="hlink"/>
                </a:solidFill>
                <a:hlinkClick r:id="rId8"/>
              </a:rPr>
              <a:t>Eunomia (2022): Driving a Circular Economy for Textiles through EPR </a:t>
            </a:r>
            <a:endParaRPr sz="1700">
              <a:solidFill>
                <a:schemeClr val="dk1"/>
              </a:solidFill>
            </a:endParaRPr>
          </a:p>
          <a:p>
            <a:pPr indent="-336550" lvl="0" marL="457200" rtl="0" algn="just">
              <a:spcBef>
                <a:spcPts val="0"/>
              </a:spcBef>
              <a:spcAft>
                <a:spcPts val="0"/>
              </a:spcAft>
              <a:buSzPts val="1700"/>
              <a:buFont typeface="Dosis"/>
              <a:buChar char="●"/>
            </a:pPr>
            <a:r>
              <a:rPr lang="en-GB" sz="1700" u="sng">
                <a:solidFill>
                  <a:schemeClr val="hlink"/>
                </a:solidFill>
                <a:hlinkClick r:id="rId9"/>
              </a:rPr>
              <a:t>ZWE, EEB, Changing Markets (2022): EPR Briefing</a:t>
            </a:r>
            <a:endParaRPr sz="1700">
              <a:solidFill>
                <a:schemeClr val="dk1"/>
              </a:solidFill>
            </a:endParaRPr>
          </a:p>
          <a:p>
            <a:pPr indent="-336550" lvl="0" marL="457200" rtl="0" algn="l">
              <a:spcBef>
                <a:spcPts val="0"/>
              </a:spcBef>
              <a:spcAft>
                <a:spcPts val="0"/>
              </a:spcAft>
              <a:buClr>
                <a:schemeClr val="dk1"/>
              </a:buClr>
              <a:buSzPts val="1700"/>
              <a:buChar char="●"/>
            </a:pPr>
            <a:r>
              <a:rPr lang="en-GB" sz="1700" u="sng">
                <a:solidFill>
                  <a:schemeClr val="accent1"/>
                </a:solidFill>
                <a:hlinkClick r:id="rId10">
                  <a:extLst>
                    <a:ext uri="{A12FA001-AC4F-418D-AE19-62706E023703}">
                      <ahyp:hlinkClr val="tx"/>
                    </a:ext>
                  </a:extLst>
                </a:hlinkClick>
              </a:rPr>
              <a:t>ZWE (2023): Beyond Circular Fashion</a:t>
            </a:r>
            <a:endParaRPr sz="1700">
              <a:solidFill>
                <a:schemeClr val="dk1"/>
              </a:solidFill>
            </a:endParaRPr>
          </a:p>
        </p:txBody>
      </p:sp>
      <p:sp>
        <p:nvSpPr>
          <p:cNvPr id="224" name="Google Shape;224;p33"/>
          <p:cNvSpPr txBox="1"/>
          <p:nvPr>
            <p:ph idx="12" type="sldNum"/>
          </p:nvPr>
        </p:nvSpPr>
        <p:spPr>
          <a:xfrm>
            <a:off x="-95754" y="1724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ZWE Colour Theme">
      <a:dk1>
        <a:srgbClr val="000000"/>
      </a:dk1>
      <a:lt1>
        <a:srgbClr val="FFFFFF"/>
      </a:lt1>
      <a:dk2>
        <a:srgbClr val="1F497D"/>
      </a:dk2>
      <a:lt2>
        <a:srgbClr val="EEECE1"/>
      </a:lt2>
      <a:accent1>
        <a:srgbClr val="44A39A"/>
      </a:accent1>
      <a:accent2>
        <a:srgbClr val="C0504D"/>
      </a:accent2>
      <a:accent3>
        <a:srgbClr val="9BBB59"/>
      </a:accent3>
      <a:accent4>
        <a:srgbClr val="8064A2"/>
      </a:accent4>
      <a:accent5>
        <a:srgbClr val="4BACC6"/>
      </a:accent5>
      <a:accent6>
        <a:srgbClr val="F79646"/>
      </a:accent6>
      <a:hlink>
        <a:srgbClr val="44A39A"/>
      </a:hlink>
      <a:folHlink>
        <a:srgbClr val="2D5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